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6" r:id="rId2"/>
    <p:sldId id="257" r:id="rId3"/>
    <p:sldId id="258" r:id="rId4"/>
    <p:sldId id="263" r:id="rId5"/>
    <p:sldId id="259" r:id="rId6"/>
    <p:sldId id="260" r:id="rId7"/>
    <p:sldId id="261" r:id="rId8"/>
    <p:sldId id="262"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64" autoAdjust="0"/>
    <p:restoredTop sz="94660"/>
  </p:normalViewPr>
  <p:slideViewPr>
    <p:cSldViewPr>
      <p:cViewPr varScale="1">
        <p:scale>
          <a:sx n="73" d="100"/>
          <a:sy n="73" d="100"/>
        </p:scale>
        <p:origin x="-127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59875" cy="6870700"/>
            <a:chOff x="0" y="0"/>
            <a:chExt cx="5770" cy="4328"/>
          </a:xfrm>
        </p:grpSpPr>
        <p:sp>
          <p:nvSpPr>
            <p:cNvPr id="5" name="Rectangle 3"/>
            <p:cNvSpPr>
              <a:spLocks noChangeArrowheads="1"/>
            </p:cNvSpPr>
            <p:nvPr/>
          </p:nvSpPr>
          <p:spPr bwMode="hidden">
            <a:xfrm>
              <a:off x="0" y="4186"/>
              <a:ext cx="5089" cy="142"/>
            </a:xfrm>
            <a:prstGeom prst="rect">
              <a:avLst/>
            </a:prstGeom>
            <a:gradFill rotWithShape="0">
              <a:gsLst>
                <a:gs pos="0">
                  <a:schemeClr val="bg1"/>
                </a:gs>
                <a:gs pos="100000">
                  <a:schemeClr val="bg2"/>
                </a:gs>
              </a:gsLst>
              <a:lin ang="5400000" scaled="1"/>
            </a:gradFill>
            <a:ln w="9525">
              <a:noFill/>
              <a:miter lim="800000"/>
              <a:headEnd/>
              <a:tailEnd/>
            </a:ln>
            <a:effectLst/>
          </p:spPr>
          <p:txBody>
            <a:bodyPr wrap="none" anchor="ctr"/>
            <a:lstStyle/>
            <a:p>
              <a:pPr algn="ctr">
                <a:defRPr/>
              </a:pPr>
              <a:endParaRPr kumimoji="1" lang="en-US"/>
            </a:p>
          </p:txBody>
        </p:sp>
        <p:sp>
          <p:nvSpPr>
            <p:cNvPr id="6" name="Rectangle 4"/>
            <p:cNvSpPr>
              <a:spLocks noChangeArrowheads="1"/>
            </p:cNvSpPr>
            <p:nvPr/>
          </p:nvSpPr>
          <p:spPr bwMode="hidden">
            <a:xfrm>
              <a:off x="0" y="0"/>
              <a:ext cx="5089" cy="126"/>
            </a:xfrm>
            <a:prstGeom prst="rect">
              <a:avLst/>
            </a:prstGeom>
            <a:gradFill rotWithShape="0">
              <a:gsLst>
                <a:gs pos="0">
                  <a:schemeClr val="bg2"/>
                </a:gs>
                <a:gs pos="100000">
                  <a:schemeClr val="bg1"/>
                </a:gs>
              </a:gsLst>
              <a:lin ang="5400000" scaled="1"/>
            </a:gradFill>
            <a:ln w="9525">
              <a:noFill/>
              <a:miter lim="800000"/>
              <a:headEnd/>
              <a:tailEnd/>
            </a:ln>
            <a:effectLst/>
          </p:spPr>
          <p:txBody>
            <a:bodyPr wrap="none" anchor="ctr"/>
            <a:lstStyle/>
            <a:p>
              <a:pPr algn="ctr">
                <a:defRPr/>
              </a:pPr>
              <a:endParaRPr kumimoji="1" lang="en-US"/>
            </a:p>
          </p:txBody>
        </p:sp>
        <p:sp>
          <p:nvSpPr>
            <p:cNvPr id="7" name="Rectangle 5"/>
            <p:cNvSpPr>
              <a:spLocks noChangeArrowheads="1"/>
            </p:cNvSpPr>
            <p:nvPr/>
          </p:nvSpPr>
          <p:spPr bwMode="auto">
            <a:xfrm>
              <a:off x="5010" y="0"/>
              <a:ext cx="758" cy="4320"/>
            </a:xfrm>
            <a:prstGeom prst="rect">
              <a:avLst/>
            </a:prstGeom>
            <a:gradFill rotWithShape="0">
              <a:gsLst>
                <a:gs pos="0">
                  <a:schemeClr val="accent1">
                    <a:gamma/>
                    <a:shade val="84706"/>
                    <a:invGamma/>
                  </a:schemeClr>
                </a:gs>
                <a:gs pos="50000">
                  <a:schemeClr val="accent1"/>
                </a:gs>
                <a:gs pos="100000">
                  <a:schemeClr val="accent1">
                    <a:gamma/>
                    <a:shade val="84706"/>
                    <a:invGamma/>
                  </a:schemeClr>
                </a:gs>
              </a:gsLst>
              <a:lin ang="5400000" scaled="1"/>
            </a:gradFill>
            <a:ln w="9525">
              <a:noFill/>
              <a:miter lim="800000"/>
              <a:headEnd/>
              <a:tailEnd/>
            </a:ln>
            <a:effectLst/>
          </p:spPr>
          <p:txBody>
            <a:bodyPr wrap="none" anchor="ctr"/>
            <a:lstStyle/>
            <a:p>
              <a:pPr algn="ctr">
                <a:defRPr/>
              </a:pPr>
              <a:endParaRPr kumimoji="1" lang="en-US"/>
            </a:p>
          </p:txBody>
        </p:sp>
        <p:grpSp>
          <p:nvGrpSpPr>
            <p:cNvPr id="8" name="Group 6"/>
            <p:cNvGrpSpPr>
              <a:grpSpLocks/>
            </p:cNvGrpSpPr>
            <p:nvPr/>
          </p:nvGrpSpPr>
          <p:grpSpPr bwMode="auto">
            <a:xfrm>
              <a:off x="4944" y="0"/>
              <a:ext cx="816" cy="3975"/>
              <a:chOff x="4944" y="0"/>
              <a:chExt cx="816" cy="3975"/>
            </a:xfrm>
          </p:grpSpPr>
          <p:grpSp>
            <p:nvGrpSpPr>
              <p:cNvPr id="20" name="Group 7"/>
              <p:cNvGrpSpPr>
                <a:grpSpLocks/>
              </p:cNvGrpSpPr>
              <p:nvPr userDrawn="1"/>
            </p:nvGrpSpPr>
            <p:grpSpPr bwMode="auto">
              <a:xfrm>
                <a:off x="5280" y="0"/>
                <a:ext cx="480" cy="1431"/>
                <a:chOff x="5280" y="0"/>
                <a:chExt cx="480" cy="1431"/>
              </a:xfrm>
            </p:grpSpPr>
            <p:grpSp>
              <p:nvGrpSpPr>
                <p:cNvPr id="41" name="Group 8"/>
                <p:cNvGrpSpPr>
                  <a:grpSpLocks/>
                </p:cNvGrpSpPr>
                <p:nvPr userDrawn="1"/>
              </p:nvGrpSpPr>
              <p:grpSpPr bwMode="auto">
                <a:xfrm rot="-5400000">
                  <a:off x="5485" y="-1"/>
                  <a:ext cx="174" cy="176"/>
                  <a:chOff x="1667" y="323"/>
                  <a:chExt cx="1690" cy="2560"/>
                </a:xfrm>
              </p:grpSpPr>
              <p:grpSp>
                <p:nvGrpSpPr>
                  <p:cNvPr id="50" name="Group 9"/>
                  <p:cNvGrpSpPr>
                    <a:grpSpLocks/>
                  </p:cNvGrpSpPr>
                  <p:nvPr/>
                </p:nvGrpSpPr>
                <p:grpSpPr bwMode="auto">
                  <a:xfrm>
                    <a:off x="1667" y="323"/>
                    <a:ext cx="1690" cy="2560"/>
                    <a:chOff x="1667" y="323"/>
                    <a:chExt cx="1690" cy="2560"/>
                  </a:xfrm>
                </p:grpSpPr>
                <p:sp>
                  <p:nvSpPr>
                    <p:cNvPr id="57" name="Freeform 10"/>
                    <p:cNvSpPr>
                      <a:spLocks/>
                    </p:cNvSpPr>
                    <p:nvPr/>
                  </p:nvSpPr>
                  <p:spPr bwMode="auto">
                    <a:xfrm>
                      <a:off x="2123" y="323"/>
                      <a:ext cx="1234" cy="2560"/>
                    </a:xfrm>
                    <a:custGeom>
                      <a:avLst/>
                      <a:gdLst/>
                      <a:ahLst/>
                      <a:cxnLst>
                        <a:cxn ang="0">
                          <a:pos x="337" y="283"/>
                        </a:cxn>
                        <a:cxn ang="0">
                          <a:pos x="415" y="115"/>
                        </a:cxn>
                        <a:cxn ang="0">
                          <a:pos x="583" y="7"/>
                        </a:cxn>
                        <a:cxn ang="0">
                          <a:pos x="895" y="61"/>
                        </a:cxn>
                        <a:cxn ang="0">
                          <a:pos x="1051" y="349"/>
                        </a:cxn>
                        <a:cxn ang="0">
                          <a:pos x="979" y="769"/>
                        </a:cxn>
                        <a:cxn ang="0">
                          <a:pos x="943" y="943"/>
                        </a:cxn>
                        <a:cxn ang="0">
                          <a:pos x="1105" y="1075"/>
                        </a:cxn>
                        <a:cxn ang="0">
                          <a:pos x="1231" y="1525"/>
                        </a:cxn>
                        <a:cxn ang="0">
                          <a:pos x="1123" y="1969"/>
                        </a:cxn>
                        <a:cxn ang="0">
                          <a:pos x="907" y="2077"/>
                        </a:cxn>
                        <a:cxn ang="0">
                          <a:pos x="721" y="2059"/>
                        </a:cxn>
                        <a:cxn ang="0">
                          <a:pos x="655" y="2251"/>
                        </a:cxn>
                        <a:cxn ang="0">
                          <a:pos x="529" y="2527"/>
                        </a:cxn>
                        <a:cxn ang="0">
                          <a:pos x="211" y="2509"/>
                        </a:cxn>
                        <a:cxn ang="0">
                          <a:pos x="31" y="2227"/>
                        </a:cxn>
                        <a:cxn ang="0">
                          <a:pos x="25" y="1969"/>
                        </a:cxn>
                        <a:cxn ang="0">
                          <a:pos x="145" y="1651"/>
                        </a:cxn>
                        <a:cxn ang="0">
                          <a:pos x="259" y="1513"/>
                        </a:cxn>
                        <a:cxn ang="0">
                          <a:pos x="217" y="1729"/>
                        </a:cxn>
                        <a:cxn ang="0">
                          <a:pos x="73" y="2023"/>
                        </a:cxn>
                        <a:cxn ang="0">
                          <a:pos x="169" y="2323"/>
                        </a:cxn>
                        <a:cxn ang="0">
                          <a:pos x="439" y="2431"/>
                        </a:cxn>
                        <a:cxn ang="0">
                          <a:pos x="595" y="2227"/>
                        </a:cxn>
                        <a:cxn ang="0">
                          <a:pos x="577" y="1807"/>
                        </a:cxn>
                        <a:cxn ang="0">
                          <a:pos x="493" y="1531"/>
                        </a:cxn>
                        <a:cxn ang="0">
                          <a:pos x="535" y="1459"/>
                        </a:cxn>
                        <a:cxn ang="0">
                          <a:pos x="625" y="1633"/>
                        </a:cxn>
                        <a:cxn ang="0">
                          <a:pos x="721" y="1933"/>
                        </a:cxn>
                        <a:cxn ang="0">
                          <a:pos x="967" y="1963"/>
                        </a:cxn>
                        <a:cxn ang="0">
                          <a:pos x="1135" y="1687"/>
                        </a:cxn>
                        <a:cxn ang="0">
                          <a:pos x="1117" y="1273"/>
                        </a:cxn>
                        <a:cxn ang="0">
                          <a:pos x="883" y="1057"/>
                        </a:cxn>
                        <a:cxn ang="0">
                          <a:pos x="679" y="1129"/>
                        </a:cxn>
                        <a:cxn ang="0">
                          <a:pos x="577" y="1117"/>
                        </a:cxn>
                        <a:cxn ang="0">
                          <a:pos x="619" y="1033"/>
                        </a:cxn>
                        <a:cxn ang="0">
                          <a:pos x="811" y="937"/>
                        </a:cxn>
                        <a:cxn ang="0">
                          <a:pos x="949" y="613"/>
                        </a:cxn>
                        <a:cxn ang="0">
                          <a:pos x="883" y="175"/>
                        </a:cxn>
                        <a:cxn ang="0">
                          <a:pos x="619" y="103"/>
                        </a:cxn>
                        <a:cxn ang="0">
                          <a:pos x="391" y="355"/>
                        </a:cxn>
                        <a:cxn ang="0">
                          <a:pos x="403" y="763"/>
                        </a:cxn>
                        <a:cxn ang="0">
                          <a:pos x="343" y="949"/>
                        </a:cxn>
                        <a:cxn ang="0">
                          <a:pos x="289" y="685"/>
                        </a:cxn>
                        <a:cxn ang="0">
                          <a:pos x="307" y="367"/>
                        </a:cxn>
                      </a:cxnLst>
                      <a:rect l="0" t="0" r="r" b="b"/>
                      <a:pathLst>
                        <a:path w="1231" h="2560">
                          <a:moveTo>
                            <a:pt x="307" y="367"/>
                          </a:moveTo>
                          <a:cubicBezTo>
                            <a:pt x="317" y="336"/>
                            <a:pt x="326" y="303"/>
                            <a:pt x="337" y="283"/>
                          </a:cubicBezTo>
                          <a:cubicBezTo>
                            <a:pt x="348" y="263"/>
                            <a:pt x="360" y="275"/>
                            <a:pt x="373" y="247"/>
                          </a:cubicBezTo>
                          <a:cubicBezTo>
                            <a:pt x="386" y="219"/>
                            <a:pt x="400" y="147"/>
                            <a:pt x="415" y="115"/>
                          </a:cubicBezTo>
                          <a:cubicBezTo>
                            <a:pt x="430" y="83"/>
                            <a:pt x="435" y="73"/>
                            <a:pt x="463" y="55"/>
                          </a:cubicBezTo>
                          <a:cubicBezTo>
                            <a:pt x="491" y="37"/>
                            <a:pt x="536" y="14"/>
                            <a:pt x="583" y="7"/>
                          </a:cubicBezTo>
                          <a:cubicBezTo>
                            <a:pt x="630" y="0"/>
                            <a:pt x="693" y="4"/>
                            <a:pt x="745" y="13"/>
                          </a:cubicBezTo>
                          <a:cubicBezTo>
                            <a:pt x="797" y="22"/>
                            <a:pt x="852" y="34"/>
                            <a:pt x="895" y="61"/>
                          </a:cubicBezTo>
                          <a:cubicBezTo>
                            <a:pt x="938" y="88"/>
                            <a:pt x="977" y="127"/>
                            <a:pt x="1003" y="175"/>
                          </a:cubicBezTo>
                          <a:cubicBezTo>
                            <a:pt x="1029" y="223"/>
                            <a:pt x="1044" y="287"/>
                            <a:pt x="1051" y="349"/>
                          </a:cubicBezTo>
                          <a:cubicBezTo>
                            <a:pt x="1058" y="411"/>
                            <a:pt x="1057" y="477"/>
                            <a:pt x="1045" y="547"/>
                          </a:cubicBezTo>
                          <a:cubicBezTo>
                            <a:pt x="1033" y="617"/>
                            <a:pt x="995" y="712"/>
                            <a:pt x="979" y="769"/>
                          </a:cubicBezTo>
                          <a:cubicBezTo>
                            <a:pt x="963" y="826"/>
                            <a:pt x="955" y="860"/>
                            <a:pt x="949" y="889"/>
                          </a:cubicBezTo>
                          <a:cubicBezTo>
                            <a:pt x="943" y="918"/>
                            <a:pt x="936" y="925"/>
                            <a:pt x="943" y="943"/>
                          </a:cubicBezTo>
                          <a:cubicBezTo>
                            <a:pt x="950" y="961"/>
                            <a:pt x="964" y="975"/>
                            <a:pt x="991" y="997"/>
                          </a:cubicBezTo>
                          <a:cubicBezTo>
                            <a:pt x="1018" y="1019"/>
                            <a:pt x="1069" y="1033"/>
                            <a:pt x="1105" y="1075"/>
                          </a:cubicBezTo>
                          <a:cubicBezTo>
                            <a:pt x="1141" y="1117"/>
                            <a:pt x="1186" y="1174"/>
                            <a:pt x="1207" y="1249"/>
                          </a:cubicBezTo>
                          <a:cubicBezTo>
                            <a:pt x="1228" y="1324"/>
                            <a:pt x="1231" y="1441"/>
                            <a:pt x="1231" y="1525"/>
                          </a:cubicBezTo>
                          <a:cubicBezTo>
                            <a:pt x="1231" y="1609"/>
                            <a:pt x="1225" y="1679"/>
                            <a:pt x="1207" y="1753"/>
                          </a:cubicBezTo>
                          <a:cubicBezTo>
                            <a:pt x="1189" y="1827"/>
                            <a:pt x="1153" y="1917"/>
                            <a:pt x="1123" y="1969"/>
                          </a:cubicBezTo>
                          <a:cubicBezTo>
                            <a:pt x="1093" y="2021"/>
                            <a:pt x="1063" y="2047"/>
                            <a:pt x="1027" y="2065"/>
                          </a:cubicBezTo>
                          <a:cubicBezTo>
                            <a:pt x="991" y="2083"/>
                            <a:pt x="951" y="2079"/>
                            <a:pt x="907" y="2077"/>
                          </a:cubicBezTo>
                          <a:cubicBezTo>
                            <a:pt x="863" y="2075"/>
                            <a:pt x="794" y="2056"/>
                            <a:pt x="763" y="2053"/>
                          </a:cubicBezTo>
                          <a:cubicBezTo>
                            <a:pt x="732" y="2050"/>
                            <a:pt x="733" y="2050"/>
                            <a:pt x="721" y="2059"/>
                          </a:cubicBezTo>
                          <a:cubicBezTo>
                            <a:pt x="709" y="2068"/>
                            <a:pt x="702" y="2075"/>
                            <a:pt x="691" y="2107"/>
                          </a:cubicBezTo>
                          <a:cubicBezTo>
                            <a:pt x="680" y="2139"/>
                            <a:pt x="665" y="2205"/>
                            <a:pt x="655" y="2251"/>
                          </a:cubicBezTo>
                          <a:cubicBezTo>
                            <a:pt x="645" y="2297"/>
                            <a:pt x="652" y="2337"/>
                            <a:pt x="631" y="2383"/>
                          </a:cubicBezTo>
                          <a:cubicBezTo>
                            <a:pt x="610" y="2429"/>
                            <a:pt x="574" y="2498"/>
                            <a:pt x="529" y="2527"/>
                          </a:cubicBezTo>
                          <a:cubicBezTo>
                            <a:pt x="484" y="2556"/>
                            <a:pt x="414" y="2560"/>
                            <a:pt x="361" y="2557"/>
                          </a:cubicBezTo>
                          <a:cubicBezTo>
                            <a:pt x="308" y="2554"/>
                            <a:pt x="256" y="2537"/>
                            <a:pt x="211" y="2509"/>
                          </a:cubicBezTo>
                          <a:cubicBezTo>
                            <a:pt x="166" y="2481"/>
                            <a:pt x="121" y="2436"/>
                            <a:pt x="91" y="2389"/>
                          </a:cubicBezTo>
                          <a:cubicBezTo>
                            <a:pt x="61" y="2342"/>
                            <a:pt x="46" y="2275"/>
                            <a:pt x="31" y="2227"/>
                          </a:cubicBezTo>
                          <a:cubicBezTo>
                            <a:pt x="16" y="2179"/>
                            <a:pt x="2" y="2144"/>
                            <a:pt x="1" y="2101"/>
                          </a:cubicBezTo>
                          <a:cubicBezTo>
                            <a:pt x="0" y="2058"/>
                            <a:pt x="13" y="2018"/>
                            <a:pt x="25" y="1969"/>
                          </a:cubicBezTo>
                          <a:cubicBezTo>
                            <a:pt x="37" y="1920"/>
                            <a:pt x="53" y="1860"/>
                            <a:pt x="73" y="1807"/>
                          </a:cubicBezTo>
                          <a:cubicBezTo>
                            <a:pt x="93" y="1754"/>
                            <a:pt x="122" y="1698"/>
                            <a:pt x="145" y="1651"/>
                          </a:cubicBezTo>
                          <a:cubicBezTo>
                            <a:pt x="168" y="1604"/>
                            <a:pt x="192" y="1548"/>
                            <a:pt x="211" y="1525"/>
                          </a:cubicBezTo>
                          <a:cubicBezTo>
                            <a:pt x="230" y="1502"/>
                            <a:pt x="249" y="1502"/>
                            <a:pt x="259" y="1513"/>
                          </a:cubicBezTo>
                          <a:cubicBezTo>
                            <a:pt x="269" y="1524"/>
                            <a:pt x="278" y="1555"/>
                            <a:pt x="271" y="1591"/>
                          </a:cubicBezTo>
                          <a:cubicBezTo>
                            <a:pt x="264" y="1627"/>
                            <a:pt x="242" y="1682"/>
                            <a:pt x="217" y="1729"/>
                          </a:cubicBezTo>
                          <a:cubicBezTo>
                            <a:pt x="192" y="1776"/>
                            <a:pt x="145" y="1824"/>
                            <a:pt x="121" y="1873"/>
                          </a:cubicBezTo>
                          <a:cubicBezTo>
                            <a:pt x="97" y="1922"/>
                            <a:pt x="76" y="1970"/>
                            <a:pt x="73" y="2023"/>
                          </a:cubicBezTo>
                          <a:cubicBezTo>
                            <a:pt x="70" y="2076"/>
                            <a:pt x="87" y="2141"/>
                            <a:pt x="103" y="2191"/>
                          </a:cubicBezTo>
                          <a:cubicBezTo>
                            <a:pt x="119" y="2241"/>
                            <a:pt x="140" y="2285"/>
                            <a:pt x="169" y="2323"/>
                          </a:cubicBezTo>
                          <a:cubicBezTo>
                            <a:pt x="198" y="2361"/>
                            <a:pt x="232" y="2401"/>
                            <a:pt x="277" y="2419"/>
                          </a:cubicBezTo>
                          <a:cubicBezTo>
                            <a:pt x="322" y="2437"/>
                            <a:pt x="395" y="2440"/>
                            <a:pt x="439" y="2431"/>
                          </a:cubicBezTo>
                          <a:cubicBezTo>
                            <a:pt x="483" y="2422"/>
                            <a:pt x="515" y="2399"/>
                            <a:pt x="541" y="2365"/>
                          </a:cubicBezTo>
                          <a:cubicBezTo>
                            <a:pt x="567" y="2331"/>
                            <a:pt x="583" y="2280"/>
                            <a:pt x="595" y="2227"/>
                          </a:cubicBezTo>
                          <a:cubicBezTo>
                            <a:pt x="607" y="2174"/>
                            <a:pt x="616" y="2117"/>
                            <a:pt x="613" y="2047"/>
                          </a:cubicBezTo>
                          <a:cubicBezTo>
                            <a:pt x="610" y="1977"/>
                            <a:pt x="589" y="1871"/>
                            <a:pt x="577" y="1807"/>
                          </a:cubicBezTo>
                          <a:cubicBezTo>
                            <a:pt x="565" y="1743"/>
                            <a:pt x="555" y="1709"/>
                            <a:pt x="541" y="1663"/>
                          </a:cubicBezTo>
                          <a:cubicBezTo>
                            <a:pt x="527" y="1617"/>
                            <a:pt x="502" y="1561"/>
                            <a:pt x="493" y="1531"/>
                          </a:cubicBezTo>
                          <a:cubicBezTo>
                            <a:pt x="484" y="1501"/>
                            <a:pt x="480" y="1495"/>
                            <a:pt x="487" y="1483"/>
                          </a:cubicBezTo>
                          <a:cubicBezTo>
                            <a:pt x="494" y="1471"/>
                            <a:pt x="519" y="1455"/>
                            <a:pt x="535" y="1459"/>
                          </a:cubicBezTo>
                          <a:cubicBezTo>
                            <a:pt x="551" y="1463"/>
                            <a:pt x="568" y="1478"/>
                            <a:pt x="583" y="1507"/>
                          </a:cubicBezTo>
                          <a:cubicBezTo>
                            <a:pt x="598" y="1536"/>
                            <a:pt x="610" y="1583"/>
                            <a:pt x="625" y="1633"/>
                          </a:cubicBezTo>
                          <a:cubicBezTo>
                            <a:pt x="640" y="1683"/>
                            <a:pt x="657" y="1757"/>
                            <a:pt x="673" y="1807"/>
                          </a:cubicBezTo>
                          <a:cubicBezTo>
                            <a:pt x="689" y="1857"/>
                            <a:pt x="697" y="1905"/>
                            <a:pt x="721" y="1933"/>
                          </a:cubicBezTo>
                          <a:cubicBezTo>
                            <a:pt x="745" y="1961"/>
                            <a:pt x="776" y="1970"/>
                            <a:pt x="817" y="1975"/>
                          </a:cubicBezTo>
                          <a:cubicBezTo>
                            <a:pt x="858" y="1980"/>
                            <a:pt x="926" y="1980"/>
                            <a:pt x="967" y="1963"/>
                          </a:cubicBezTo>
                          <a:cubicBezTo>
                            <a:pt x="1008" y="1946"/>
                            <a:pt x="1035" y="1919"/>
                            <a:pt x="1063" y="1873"/>
                          </a:cubicBezTo>
                          <a:cubicBezTo>
                            <a:pt x="1091" y="1827"/>
                            <a:pt x="1122" y="1761"/>
                            <a:pt x="1135" y="1687"/>
                          </a:cubicBezTo>
                          <a:cubicBezTo>
                            <a:pt x="1148" y="1613"/>
                            <a:pt x="1144" y="1498"/>
                            <a:pt x="1141" y="1429"/>
                          </a:cubicBezTo>
                          <a:cubicBezTo>
                            <a:pt x="1138" y="1360"/>
                            <a:pt x="1140" y="1325"/>
                            <a:pt x="1117" y="1273"/>
                          </a:cubicBezTo>
                          <a:cubicBezTo>
                            <a:pt x="1094" y="1221"/>
                            <a:pt x="1042" y="1153"/>
                            <a:pt x="1003" y="1117"/>
                          </a:cubicBezTo>
                          <a:cubicBezTo>
                            <a:pt x="964" y="1081"/>
                            <a:pt x="919" y="1064"/>
                            <a:pt x="883" y="1057"/>
                          </a:cubicBezTo>
                          <a:cubicBezTo>
                            <a:pt x="847" y="1050"/>
                            <a:pt x="821" y="1063"/>
                            <a:pt x="787" y="1075"/>
                          </a:cubicBezTo>
                          <a:cubicBezTo>
                            <a:pt x="753" y="1087"/>
                            <a:pt x="706" y="1117"/>
                            <a:pt x="679" y="1129"/>
                          </a:cubicBezTo>
                          <a:cubicBezTo>
                            <a:pt x="652" y="1141"/>
                            <a:pt x="642" y="1149"/>
                            <a:pt x="625" y="1147"/>
                          </a:cubicBezTo>
                          <a:cubicBezTo>
                            <a:pt x="608" y="1145"/>
                            <a:pt x="584" y="1130"/>
                            <a:pt x="577" y="1117"/>
                          </a:cubicBezTo>
                          <a:cubicBezTo>
                            <a:pt x="570" y="1104"/>
                            <a:pt x="576" y="1083"/>
                            <a:pt x="583" y="1069"/>
                          </a:cubicBezTo>
                          <a:cubicBezTo>
                            <a:pt x="590" y="1055"/>
                            <a:pt x="599" y="1043"/>
                            <a:pt x="619" y="1033"/>
                          </a:cubicBezTo>
                          <a:cubicBezTo>
                            <a:pt x="639" y="1023"/>
                            <a:pt x="671" y="1025"/>
                            <a:pt x="703" y="1009"/>
                          </a:cubicBezTo>
                          <a:cubicBezTo>
                            <a:pt x="735" y="993"/>
                            <a:pt x="780" y="965"/>
                            <a:pt x="811" y="937"/>
                          </a:cubicBezTo>
                          <a:cubicBezTo>
                            <a:pt x="842" y="909"/>
                            <a:pt x="866" y="895"/>
                            <a:pt x="889" y="841"/>
                          </a:cubicBezTo>
                          <a:cubicBezTo>
                            <a:pt x="912" y="787"/>
                            <a:pt x="939" y="696"/>
                            <a:pt x="949" y="613"/>
                          </a:cubicBezTo>
                          <a:cubicBezTo>
                            <a:pt x="959" y="530"/>
                            <a:pt x="960" y="416"/>
                            <a:pt x="949" y="343"/>
                          </a:cubicBezTo>
                          <a:cubicBezTo>
                            <a:pt x="938" y="270"/>
                            <a:pt x="914" y="215"/>
                            <a:pt x="883" y="175"/>
                          </a:cubicBezTo>
                          <a:cubicBezTo>
                            <a:pt x="852" y="135"/>
                            <a:pt x="807" y="115"/>
                            <a:pt x="763" y="103"/>
                          </a:cubicBezTo>
                          <a:cubicBezTo>
                            <a:pt x="719" y="91"/>
                            <a:pt x="665" y="90"/>
                            <a:pt x="619" y="103"/>
                          </a:cubicBezTo>
                          <a:cubicBezTo>
                            <a:pt x="573" y="116"/>
                            <a:pt x="525" y="139"/>
                            <a:pt x="487" y="181"/>
                          </a:cubicBezTo>
                          <a:cubicBezTo>
                            <a:pt x="449" y="223"/>
                            <a:pt x="412" y="301"/>
                            <a:pt x="391" y="355"/>
                          </a:cubicBezTo>
                          <a:cubicBezTo>
                            <a:pt x="370" y="409"/>
                            <a:pt x="359" y="437"/>
                            <a:pt x="361" y="505"/>
                          </a:cubicBezTo>
                          <a:cubicBezTo>
                            <a:pt x="363" y="573"/>
                            <a:pt x="399" y="691"/>
                            <a:pt x="403" y="763"/>
                          </a:cubicBezTo>
                          <a:cubicBezTo>
                            <a:pt x="407" y="835"/>
                            <a:pt x="395" y="906"/>
                            <a:pt x="385" y="937"/>
                          </a:cubicBezTo>
                          <a:cubicBezTo>
                            <a:pt x="375" y="968"/>
                            <a:pt x="356" y="957"/>
                            <a:pt x="343" y="949"/>
                          </a:cubicBezTo>
                          <a:cubicBezTo>
                            <a:pt x="330" y="941"/>
                            <a:pt x="316" y="933"/>
                            <a:pt x="307" y="889"/>
                          </a:cubicBezTo>
                          <a:cubicBezTo>
                            <a:pt x="298" y="845"/>
                            <a:pt x="294" y="755"/>
                            <a:pt x="289" y="685"/>
                          </a:cubicBezTo>
                          <a:cubicBezTo>
                            <a:pt x="284" y="615"/>
                            <a:pt x="273" y="523"/>
                            <a:pt x="277" y="469"/>
                          </a:cubicBezTo>
                          <a:cubicBezTo>
                            <a:pt x="281" y="415"/>
                            <a:pt x="297" y="398"/>
                            <a:pt x="307" y="367"/>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en-US"/>
                    </a:p>
                  </p:txBody>
                </p:sp>
                <p:sp>
                  <p:nvSpPr>
                    <p:cNvPr id="58" name="Freeform 11"/>
                    <p:cNvSpPr>
                      <a:spLocks/>
                    </p:cNvSpPr>
                    <p:nvPr/>
                  </p:nvSpPr>
                  <p:spPr bwMode="auto">
                    <a:xfrm>
                      <a:off x="1667" y="381"/>
                      <a:ext cx="865" cy="2065"/>
                    </a:xfrm>
                    <a:custGeom>
                      <a:avLst/>
                      <a:gdLst/>
                      <a:ahLst/>
                      <a:cxnLst>
                        <a:cxn ang="0">
                          <a:pos x="785" y="530"/>
                        </a:cxn>
                        <a:cxn ang="0">
                          <a:pos x="797" y="350"/>
                        </a:cxn>
                        <a:cxn ang="0">
                          <a:pos x="863" y="206"/>
                        </a:cxn>
                        <a:cxn ang="0">
                          <a:pos x="809" y="218"/>
                        </a:cxn>
                        <a:cxn ang="0">
                          <a:pos x="749" y="218"/>
                        </a:cxn>
                        <a:cxn ang="0">
                          <a:pos x="683" y="116"/>
                        </a:cxn>
                        <a:cxn ang="0">
                          <a:pos x="611" y="32"/>
                        </a:cxn>
                        <a:cxn ang="0">
                          <a:pos x="509" y="2"/>
                        </a:cxn>
                        <a:cxn ang="0">
                          <a:pos x="407" y="20"/>
                        </a:cxn>
                        <a:cxn ang="0">
                          <a:pos x="281" y="74"/>
                        </a:cxn>
                        <a:cxn ang="0">
                          <a:pos x="173" y="206"/>
                        </a:cxn>
                        <a:cxn ang="0">
                          <a:pos x="119" y="404"/>
                        </a:cxn>
                        <a:cxn ang="0">
                          <a:pos x="131" y="590"/>
                        </a:cxn>
                        <a:cxn ang="0">
                          <a:pos x="173" y="782"/>
                        </a:cxn>
                        <a:cxn ang="0">
                          <a:pos x="197" y="884"/>
                        </a:cxn>
                        <a:cxn ang="0">
                          <a:pos x="167" y="986"/>
                        </a:cxn>
                        <a:cxn ang="0">
                          <a:pos x="65" y="1124"/>
                        </a:cxn>
                        <a:cxn ang="0">
                          <a:pos x="17" y="1298"/>
                        </a:cxn>
                        <a:cxn ang="0">
                          <a:pos x="5" y="1550"/>
                        </a:cxn>
                        <a:cxn ang="0">
                          <a:pos x="47" y="1748"/>
                        </a:cxn>
                        <a:cxn ang="0">
                          <a:pos x="131" y="1898"/>
                        </a:cxn>
                        <a:cxn ang="0">
                          <a:pos x="299" y="1988"/>
                        </a:cxn>
                        <a:cxn ang="0">
                          <a:pos x="425" y="1982"/>
                        </a:cxn>
                        <a:cxn ang="0">
                          <a:pos x="467" y="1994"/>
                        </a:cxn>
                        <a:cxn ang="0">
                          <a:pos x="497" y="2066"/>
                        </a:cxn>
                        <a:cxn ang="0">
                          <a:pos x="497" y="1964"/>
                        </a:cxn>
                        <a:cxn ang="0">
                          <a:pos x="557" y="1778"/>
                        </a:cxn>
                        <a:cxn ang="0">
                          <a:pos x="617" y="1658"/>
                        </a:cxn>
                        <a:cxn ang="0">
                          <a:pos x="581" y="1700"/>
                        </a:cxn>
                        <a:cxn ang="0">
                          <a:pos x="515" y="1820"/>
                        </a:cxn>
                        <a:cxn ang="0">
                          <a:pos x="407" y="1904"/>
                        </a:cxn>
                        <a:cxn ang="0">
                          <a:pos x="269" y="1898"/>
                        </a:cxn>
                        <a:cxn ang="0">
                          <a:pos x="179" y="1814"/>
                        </a:cxn>
                        <a:cxn ang="0">
                          <a:pos x="113" y="1640"/>
                        </a:cxn>
                        <a:cxn ang="0">
                          <a:pos x="107" y="1394"/>
                        </a:cxn>
                        <a:cxn ang="0">
                          <a:pos x="137" y="1190"/>
                        </a:cxn>
                        <a:cxn ang="0">
                          <a:pos x="203" y="1070"/>
                        </a:cxn>
                        <a:cxn ang="0">
                          <a:pos x="323" y="1022"/>
                        </a:cxn>
                        <a:cxn ang="0">
                          <a:pos x="509" y="1076"/>
                        </a:cxn>
                        <a:cxn ang="0">
                          <a:pos x="611" y="1124"/>
                        </a:cxn>
                        <a:cxn ang="0">
                          <a:pos x="665" y="1100"/>
                        </a:cxn>
                        <a:cxn ang="0">
                          <a:pos x="659" y="1046"/>
                        </a:cxn>
                        <a:cxn ang="0">
                          <a:pos x="611" y="1004"/>
                        </a:cxn>
                        <a:cxn ang="0">
                          <a:pos x="497" y="980"/>
                        </a:cxn>
                        <a:cxn ang="0">
                          <a:pos x="323" y="896"/>
                        </a:cxn>
                        <a:cxn ang="0">
                          <a:pos x="233" y="680"/>
                        </a:cxn>
                        <a:cxn ang="0">
                          <a:pos x="209" y="416"/>
                        </a:cxn>
                        <a:cxn ang="0">
                          <a:pos x="317" y="170"/>
                        </a:cxn>
                        <a:cxn ang="0">
                          <a:pos x="485" y="110"/>
                        </a:cxn>
                        <a:cxn ang="0">
                          <a:pos x="617" y="164"/>
                        </a:cxn>
                        <a:cxn ang="0">
                          <a:pos x="707" y="290"/>
                        </a:cxn>
                        <a:cxn ang="0">
                          <a:pos x="737" y="428"/>
                        </a:cxn>
                        <a:cxn ang="0">
                          <a:pos x="773" y="602"/>
                        </a:cxn>
                        <a:cxn ang="0">
                          <a:pos x="809" y="584"/>
                        </a:cxn>
                        <a:cxn ang="0">
                          <a:pos x="785" y="530"/>
                        </a:cxn>
                      </a:cxnLst>
                      <a:rect l="0" t="0" r="r" b="b"/>
                      <a:pathLst>
                        <a:path w="865" h="2071">
                          <a:moveTo>
                            <a:pt x="785" y="530"/>
                          </a:moveTo>
                          <a:cubicBezTo>
                            <a:pt x="783" y="491"/>
                            <a:pt x="784" y="404"/>
                            <a:pt x="797" y="350"/>
                          </a:cubicBezTo>
                          <a:cubicBezTo>
                            <a:pt x="810" y="296"/>
                            <a:pt x="861" y="228"/>
                            <a:pt x="863" y="206"/>
                          </a:cubicBezTo>
                          <a:cubicBezTo>
                            <a:pt x="865" y="184"/>
                            <a:pt x="828" y="216"/>
                            <a:pt x="809" y="218"/>
                          </a:cubicBezTo>
                          <a:cubicBezTo>
                            <a:pt x="790" y="220"/>
                            <a:pt x="770" y="235"/>
                            <a:pt x="749" y="218"/>
                          </a:cubicBezTo>
                          <a:cubicBezTo>
                            <a:pt x="728" y="201"/>
                            <a:pt x="706" y="147"/>
                            <a:pt x="683" y="116"/>
                          </a:cubicBezTo>
                          <a:cubicBezTo>
                            <a:pt x="660" y="85"/>
                            <a:pt x="640" y="51"/>
                            <a:pt x="611" y="32"/>
                          </a:cubicBezTo>
                          <a:cubicBezTo>
                            <a:pt x="582" y="13"/>
                            <a:pt x="543" y="4"/>
                            <a:pt x="509" y="2"/>
                          </a:cubicBezTo>
                          <a:cubicBezTo>
                            <a:pt x="475" y="0"/>
                            <a:pt x="445" y="8"/>
                            <a:pt x="407" y="20"/>
                          </a:cubicBezTo>
                          <a:cubicBezTo>
                            <a:pt x="369" y="32"/>
                            <a:pt x="320" y="43"/>
                            <a:pt x="281" y="74"/>
                          </a:cubicBezTo>
                          <a:cubicBezTo>
                            <a:pt x="242" y="105"/>
                            <a:pt x="200" y="151"/>
                            <a:pt x="173" y="206"/>
                          </a:cubicBezTo>
                          <a:cubicBezTo>
                            <a:pt x="146" y="261"/>
                            <a:pt x="126" y="340"/>
                            <a:pt x="119" y="404"/>
                          </a:cubicBezTo>
                          <a:cubicBezTo>
                            <a:pt x="112" y="468"/>
                            <a:pt x="122" y="527"/>
                            <a:pt x="131" y="590"/>
                          </a:cubicBezTo>
                          <a:cubicBezTo>
                            <a:pt x="140" y="653"/>
                            <a:pt x="162" y="733"/>
                            <a:pt x="173" y="782"/>
                          </a:cubicBezTo>
                          <a:cubicBezTo>
                            <a:pt x="184" y="831"/>
                            <a:pt x="198" y="850"/>
                            <a:pt x="197" y="884"/>
                          </a:cubicBezTo>
                          <a:cubicBezTo>
                            <a:pt x="196" y="918"/>
                            <a:pt x="189" y="946"/>
                            <a:pt x="167" y="986"/>
                          </a:cubicBezTo>
                          <a:cubicBezTo>
                            <a:pt x="145" y="1026"/>
                            <a:pt x="90" y="1072"/>
                            <a:pt x="65" y="1124"/>
                          </a:cubicBezTo>
                          <a:cubicBezTo>
                            <a:pt x="40" y="1176"/>
                            <a:pt x="27" y="1227"/>
                            <a:pt x="17" y="1298"/>
                          </a:cubicBezTo>
                          <a:cubicBezTo>
                            <a:pt x="7" y="1369"/>
                            <a:pt x="0" y="1475"/>
                            <a:pt x="5" y="1550"/>
                          </a:cubicBezTo>
                          <a:cubicBezTo>
                            <a:pt x="10" y="1625"/>
                            <a:pt x="26" y="1690"/>
                            <a:pt x="47" y="1748"/>
                          </a:cubicBezTo>
                          <a:cubicBezTo>
                            <a:pt x="68" y="1806"/>
                            <a:pt x="89" y="1858"/>
                            <a:pt x="131" y="1898"/>
                          </a:cubicBezTo>
                          <a:cubicBezTo>
                            <a:pt x="173" y="1938"/>
                            <a:pt x="250" y="1974"/>
                            <a:pt x="299" y="1988"/>
                          </a:cubicBezTo>
                          <a:cubicBezTo>
                            <a:pt x="348" y="2002"/>
                            <a:pt x="397" y="1981"/>
                            <a:pt x="425" y="1982"/>
                          </a:cubicBezTo>
                          <a:cubicBezTo>
                            <a:pt x="453" y="1983"/>
                            <a:pt x="455" y="1980"/>
                            <a:pt x="467" y="1994"/>
                          </a:cubicBezTo>
                          <a:cubicBezTo>
                            <a:pt x="479" y="2008"/>
                            <a:pt x="492" y="2071"/>
                            <a:pt x="497" y="2066"/>
                          </a:cubicBezTo>
                          <a:cubicBezTo>
                            <a:pt x="502" y="2061"/>
                            <a:pt x="487" y="2012"/>
                            <a:pt x="497" y="1964"/>
                          </a:cubicBezTo>
                          <a:cubicBezTo>
                            <a:pt x="507" y="1916"/>
                            <a:pt x="537" y="1829"/>
                            <a:pt x="557" y="1778"/>
                          </a:cubicBezTo>
                          <a:cubicBezTo>
                            <a:pt x="577" y="1727"/>
                            <a:pt x="613" y="1671"/>
                            <a:pt x="617" y="1658"/>
                          </a:cubicBezTo>
                          <a:cubicBezTo>
                            <a:pt x="621" y="1645"/>
                            <a:pt x="598" y="1673"/>
                            <a:pt x="581" y="1700"/>
                          </a:cubicBezTo>
                          <a:cubicBezTo>
                            <a:pt x="564" y="1727"/>
                            <a:pt x="544" y="1786"/>
                            <a:pt x="515" y="1820"/>
                          </a:cubicBezTo>
                          <a:cubicBezTo>
                            <a:pt x="486" y="1854"/>
                            <a:pt x="448" y="1891"/>
                            <a:pt x="407" y="1904"/>
                          </a:cubicBezTo>
                          <a:cubicBezTo>
                            <a:pt x="366" y="1917"/>
                            <a:pt x="307" y="1913"/>
                            <a:pt x="269" y="1898"/>
                          </a:cubicBezTo>
                          <a:cubicBezTo>
                            <a:pt x="231" y="1883"/>
                            <a:pt x="205" y="1857"/>
                            <a:pt x="179" y="1814"/>
                          </a:cubicBezTo>
                          <a:cubicBezTo>
                            <a:pt x="153" y="1771"/>
                            <a:pt x="125" y="1710"/>
                            <a:pt x="113" y="1640"/>
                          </a:cubicBezTo>
                          <a:cubicBezTo>
                            <a:pt x="101" y="1570"/>
                            <a:pt x="103" y="1469"/>
                            <a:pt x="107" y="1394"/>
                          </a:cubicBezTo>
                          <a:cubicBezTo>
                            <a:pt x="111" y="1319"/>
                            <a:pt x="121" y="1244"/>
                            <a:pt x="137" y="1190"/>
                          </a:cubicBezTo>
                          <a:cubicBezTo>
                            <a:pt x="153" y="1136"/>
                            <a:pt x="172" y="1098"/>
                            <a:pt x="203" y="1070"/>
                          </a:cubicBezTo>
                          <a:cubicBezTo>
                            <a:pt x="234" y="1042"/>
                            <a:pt x="272" y="1021"/>
                            <a:pt x="323" y="1022"/>
                          </a:cubicBezTo>
                          <a:cubicBezTo>
                            <a:pt x="374" y="1023"/>
                            <a:pt x="461" y="1059"/>
                            <a:pt x="509" y="1076"/>
                          </a:cubicBezTo>
                          <a:cubicBezTo>
                            <a:pt x="557" y="1093"/>
                            <a:pt x="585" y="1120"/>
                            <a:pt x="611" y="1124"/>
                          </a:cubicBezTo>
                          <a:cubicBezTo>
                            <a:pt x="637" y="1128"/>
                            <a:pt x="657" y="1113"/>
                            <a:pt x="665" y="1100"/>
                          </a:cubicBezTo>
                          <a:cubicBezTo>
                            <a:pt x="673" y="1087"/>
                            <a:pt x="668" y="1062"/>
                            <a:pt x="659" y="1046"/>
                          </a:cubicBezTo>
                          <a:cubicBezTo>
                            <a:pt x="650" y="1030"/>
                            <a:pt x="638" y="1015"/>
                            <a:pt x="611" y="1004"/>
                          </a:cubicBezTo>
                          <a:cubicBezTo>
                            <a:pt x="584" y="993"/>
                            <a:pt x="545" y="998"/>
                            <a:pt x="497" y="980"/>
                          </a:cubicBezTo>
                          <a:cubicBezTo>
                            <a:pt x="449" y="962"/>
                            <a:pt x="367" y="946"/>
                            <a:pt x="323" y="896"/>
                          </a:cubicBezTo>
                          <a:cubicBezTo>
                            <a:pt x="279" y="846"/>
                            <a:pt x="252" y="760"/>
                            <a:pt x="233" y="680"/>
                          </a:cubicBezTo>
                          <a:cubicBezTo>
                            <a:pt x="214" y="600"/>
                            <a:pt x="195" y="501"/>
                            <a:pt x="209" y="416"/>
                          </a:cubicBezTo>
                          <a:cubicBezTo>
                            <a:pt x="223" y="331"/>
                            <a:pt x="271" y="221"/>
                            <a:pt x="317" y="170"/>
                          </a:cubicBezTo>
                          <a:cubicBezTo>
                            <a:pt x="363" y="119"/>
                            <a:pt x="435" y="111"/>
                            <a:pt x="485" y="110"/>
                          </a:cubicBezTo>
                          <a:cubicBezTo>
                            <a:pt x="535" y="109"/>
                            <a:pt x="580" y="134"/>
                            <a:pt x="617" y="164"/>
                          </a:cubicBezTo>
                          <a:cubicBezTo>
                            <a:pt x="654" y="194"/>
                            <a:pt x="687" y="246"/>
                            <a:pt x="707" y="290"/>
                          </a:cubicBezTo>
                          <a:cubicBezTo>
                            <a:pt x="727" y="334"/>
                            <a:pt x="726" y="376"/>
                            <a:pt x="737" y="428"/>
                          </a:cubicBezTo>
                          <a:cubicBezTo>
                            <a:pt x="748" y="480"/>
                            <a:pt x="761" y="576"/>
                            <a:pt x="773" y="602"/>
                          </a:cubicBezTo>
                          <a:cubicBezTo>
                            <a:pt x="785" y="628"/>
                            <a:pt x="807" y="597"/>
                            <a:pt x="809" y="584"/>
                          </a:cubicBezTo>
                          <a:cubicBezTo>
                            <a:pt x="811" y="571"/>
                            <a:pt x="787" y="569"/>
                            <a:pt x="785" y="530"/>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en-US"/>
                    </a:p>
                  </p:txBody>
                </p:sp>
              </p:grpSp>
              <p:sp>
                <p:nvSpPr>
                  <p:cNvPr id="51" name="Oval 12"/>
                  <p:cNvSpPr>
                    <a:spLocks noChangeArrowheads="1"/>
                  </p:cNvSpPr>
                  <p:nvPr/>
                </p:nvSpPr>
                <p:spPr bwMode="auto">
                  <a:xfrm>
                    <a:off x="2396" y="1428"/>
                    <a:ext cx="175" cy="247"/>
                  </a:xfrm>
                  <a:prstGeom prst="ellipse">
                    <a:avLst/>
                  </a:prstGeom>
                  <a:solidFill>
                    <a:srgbClr val="E7D6B7"/>
                  </a:solidFill>
                  <a:ln w="9525">
                    <a:noFill/>
                    <a:round/>
                    <a:headEnd/>
                    <a:tailEnd/>
                  </a:ln>
                  <a:effectLst/>
                </p:spPr>
                <p:txBody>
                  <a:bodyPr wrap="none" anchor="ctr"/>
                  <a:lstStyle/>
                  <a:p>
                    <a:pPr>
                      <a:defRPr/>
                    </a:pPr>
                    <a:endParaRPr lang="en-US"/>
                  </a:p>
                </p:txBody>
              </p:sp>
              <p:sp>
                <p:nvSpPr>
                  <p:cNvPr id="52" name="Freeform 13"/>
                  <p:cNvSpPr>
                    <a:spLocks/>
                  </p:cNvSpPr>
                  <p:nvPr/>
                </p:nvSpPr>
                <p:spPr bwMode="auto">
                  <a:xfrm>
                    <a:off x="2609" y="745"/>
                    <a:ext cx="262" cy="524"/>
                  </a:xfrm>
                  <a:custGeom>
                    <a:avLst/>
                    <a:gdLst/>
                    <a:ahLst/>
                    <a:cxnLst>
                      <a:cxn ang="0">
                        <a:pos x="3" y="483"/>
                      </a:cxn>
                      <a:cxn ang="0">
                        <a:pos x="27" y="273"/>
                      </a:cxn>
                      <a:cxn ang="0">
                        <a:pos x="111" y="45"/>
                      </a:cxn>
                      <a:cxn ang="0">
                        <a:pos x="183" y="3"/>
                      </a:cxn>
                      <a:cxn ang="0">
                        <a:pos x="237" y="39"/>
                      </a:cxn>
                      <a:cxn ang="0">
                        <a:pos x="261" y="129"/>
                      </a:cxn>
                      <a:cxn ang="0">
                        <a:pos x="207" y="273"/>
                      </a:cxn>
                      <a:cxn ang="0">
                        <a:pos x="105" y="477"/>
                      </a:cxn>
                      <a:cxn ang="0">
                        <a:pos x="45" y="501"/>
                      </a:cxn>
                      <a:cxn ang="0">
                        <a:pos x="3" y="483"/>
                      </a:cxn>
                    </a:cxnLst>
                    <a:rect l="0" t="0" r="r" b="b"/>
                    <a:pathLst>
                      <a:path w="266" h="521">
                        <a:moveTo>
                          <a:pt x="3" y="483"/>
                        </a:moveTo>
                        <a:cubicBezTo>
                          <a:pt x="0" y="445"/>
                          <a:pt x="9" y="346"/>
                          <a:pt x="27" y="273"/>
                        </a:cubicBezTo>
                        <a:cubicBezTo>
                          <a:pt x="45" y="200"/>
                          <a:pt x="85" y="90"/>
                          <a:pt x="111" y="45"/>
                        </a:cubicBezTo>
                        <a:cubicBezTo>
                          <a:pt x="137" y="0"/>
                          <a:pt x="162" y="4"/>
                          <a:pt x="183" y="3"/>
                        </a:cubicBezTo>
                        <a:cubicBezTo>
                          <a:pt x="204" y="2"/>
                          <a:pt x="224" y="18"/>
                          <a:pt x="237" y="39"/>
                        </a:cubicBezTo>
                        <a:cubicBezTo>
                          <a:pt x="250" y="60"/>
                          <a:pt x="266" y="90"/>
                          <a:pt x="261" y="129"/>
                        </a:cubicBezTo>
                        <a:cubicBezTo>
                          <a:pt x="256" y="168"/>
                          <a:pt x="233" y="215"/>
                          <a:pt x="207" y="273"/>
                        </a:cubicBezTo>
                        <a:cubicBezTo>
                          <a:pt x="181" y="331"/>
                          <a:pt x="132" y="439"/>
                          <a:pt x="105" y="477"/>
                        </a:cubicBezTo>
                        <a:cubicBezTo>
                          <a:pt x="78" y="515"/>
                          <a:pt x="61" y="501"/>
                          <a:pt x="45" y="501"/>
                        </a:cubicBezTo>
                        <a:cubicBezTo>
                          <a:pt x="29" y="501"/>
                          <a:pt x="6" y="521"/>
                          <a:pt x="3" y="483"/>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en-US"/>
                  </a:p>
                </p:txBody>
              </p:sp>
              <p:sp>
                <p:nvSpPr>
                  <p:cNvPr id="53" name="Freeform 14"/>
                  <p:cNvSpPr>
                    <a:spLocks/>
                  </p:cNvSpPr>
                  <p:nvPr/>
                </p:nvSpPr>
                <p:spPr bwMode="auto">
                  <a:xfrm>
                    <a:off x="2677" y="1588"/>
                    <a:ext cx="398" cy="349"/>
                  </a:xfrm>
                  <a:custGeom>
                    <a:avLst/>
                    <a:gdLst/>
                    <a:ahLst/>
                    <a:cxnLst>
                      <a:cxn ang="0">
                        <a:pos x="100" y="201"/>
                      </a:cxn>
                      <a:cxn ang="0">
                        <a:pos x="16" y="87"/>
                      </a:cxn>
                      <a:cxn ang="0">
                        <a:pos x="4" y="45"/>
                      </a:cxn>
                      <a:cxn ang="0">
                        <a:pos x="28" y="3"/>
                      </a:cxn>
                      <a:cxn ang="0">
                        <a:pos x="130" y="27"/>
                      </a:cxn>
                      <a:cxn ang="0">
                        <a:pos x="250" y="75"/>
                      </a:cxn>
                      <a:cxn ang="0">
                        <a:pos x="364" y="159"/>
                      </a:cxn>
                      <a:cxn ang="0">
                        <a:pos x="388" y="273"/>
                      </a:cxn>
                      <a:cxn ang="0">
                        <a:pos x="340" y="333"/>
                      </a:cxn>
                      <a:cxn ang="0">
                        <a:pos x="244" y="315"/>
                      </a:cxn>
                      <a:cxn ang="0">
                        <a:pos x="100" y="201"/>
                      </a:cxn>
                    </a:cxnLst>
                    <a:rect l="0" t="0" r="r" b="b"/>
                    <a:pathLst>
                      <a:path w="392" h="340">
                        <a:moveTo>
                          <a:pt x="100" y="201"/>
                        </a:moveTo>
                        <a:cubicBezTo>
                          <a:pt x="62" y="163"/>
                          <a:pt x="32" y="113"/>
                          <a:pt x="16" y="87"/>
                        </a:cubicBezTo>
                        <a:cubicBezTo>
                          <a:pt x="0" y="61"/>
                          <a:pt x="2" y="59"/>
                          <a:pt x="4" y="45"/>
                        </a:cubicBezTo>
                        <a:cubicBezTo>
                          <a:pt x="6" y="31"/>
                          <a:pt x="7" y="6"/>
                          <a:pt x="28" y="3"/>
                        </a:cubicBezTo>
                        <a:cubicBezTo>
                          <a:pt x="49" y="0"/>
                          <a:pt x="93" y="15"/>
                          <a:pt x="130" y="27"/>
                        </a:cubicBezTo>
                        <a:cubicBezTo>
                          <a:pt x="167" y="39"/>
                          <a:pt x="211" y="53"/>
                          <a:pt x="250" y="75"/>
                        </a:cubicBezTo>
                        <a:cubicBezTo>
                          <a:pt x="289" y="97"/>
                          <a:pt x="341" y="126"/>
                          <a:pt x="364" y="159"/>
                        </a:cubicBezTo>
                        <a:cubicBezTo>
                          <a:pt x="387" y="192"/>
                          <a:pt x="392" y="244"/>
                          <a:pt x="388" y="273"/>
                        </a:cubicBezTo>
                        <a:cubicBezTo>
                          <a:pt x="384" y="302"/>
                          <a:pt x="364" y="326"/>
                          <a:pt x="340" y="333"/>
                        </a:cubicBezTo>
                        <a:cubicBezTo>
                          <a:pt x="316" y="340"/>
                          <a:pt x="282" y="336"/>
                          <a:pt x="244" y="315"/>
                        </a:cubicBezTo>
                        <a:cubicBezTo>
                          <a:pt x="206" y="294"/>
                          <a:pt x="138" y="239"/>
                          <a:pt x="100" y="201"/>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en-US"/>
                  </a:p>
                </p:txBody>
              </p:sp>
              <p:sp>
                <p:nvSpPr>
                  <p:cNvPr id="54" name="Freeform 15"/>
                  <p:cNvSpPr>
                    <a:spLocks/>
                  </p:cNvSpPr>
                  <p:nvPr/>
                </p:nvSpPr>
                <p:spPr bwMode="auto">
                  <a:xfrm>
                    <a:off x="2425" y="1923"/>
                    <a:ext cx="146" cy="567"/>
                  </a:xfrm>
                  <a:custGeom>
                    <a:avLst/>
                    <a:gdLst/>
                    <a:ahLst/>
                    <a:cxnLst>
                      <a:cxn ang="0">
                        <a:pos x="18" y="165"/>
                      </a:cxn>
                      <a:cxn ang="0">
                        <a:pos x="42" y="39"/>
                      </a:cxn>
                      <a:cxn ang="0">
                        <a:pos x="66" y="3"/>
                      </a:cxn>
                      <a:cxn ang="0">
                        <a:pos x="108" y="27"/>
                      </a:cxn>
                      <a:cxn ang="0">
                        <a:pos x="138" y="165"/>
                      </a:cxn>
                      <a:cxn ang="0">
                        <a:pos x="144" y="423"/>
                      </a:cxn>
                      <a:cxn ang="0">
                        <a:pos x="96" y="543"/>
                      </a:cxn>
                      <a:cxn ang="0">
                        <a:pos x="24" y="513"/>
                      </a:cxn>
                      <a:cxn ang="0">
                        <a:pos x="0" y="315"/>
                      </a:cxn>
                      <a:cxn ang="0">
                        <a:pos x="18" y="165"/>
                      </a:cxn>
                    </a:cxnLst>
                    <a:rect l="0" t="0" r="r" b="b"/>
                    <a:pathLst>
                      <a:path w="151" h="558">
                        <a:moveTo>
                          <a:pt x="18" y="165"/>
                        </a:moveTo>
                        <a:cubicBezTo>
                          <a:pt x="25" y="119"/>
                          <a:pt x="34" y="66"/>
                          <a:pt x="42" y="39"/>
                        </a:cubicBezTo>
                        <a:cubicBezTo>
                          <a:pt x="50" y="12"/>
                          <a:pt x="55" y="5"/>
                          <a:pt x="66" y="3"/>
                        </a:cubicBezTo>
                        <a:cubicBezTo>
                          <a:pt x="77" y="1"/>
                          <a:pt x="96" y="0"/>
                          <a:pt x="108" y="27"/>
                        </a:cubicBezTo>
                        <a:cubicBezTo>
                          <a:pt x="120" y="54"/>
                          <a:pt x="132" y="99"/>
                          <a:pt x="138" y="165"/>
                        </a:cubicBezTo>
                        <a:cubicBezTo>
                          <a:pt x="144" y="231"/>
                          <a:pt x="151" y="360"/>
                          <a:pt x="144" y="423"/>
                        </a:cubicBezTo>
                        <a:cubicBezTo>
                          <a:pt x="137" y="486"/>
                          <a:pt x="116" y="528"/>
                          <a:pt x="96" y="543"/>
                        </a:cubicBezTo>
                        <a:cubicBezTo>
                          <a:pt x="76" y="558"/>
                          <a:pt x="40" y="551"/>
                          <a:pt x="24" y="513"/>
                        </a:cubicBezTo>
                        <a:cubicBezTo>
                          <a:pt x="8" y="475"/>
                          <a:pt x="0" y="372"/>
                          <a:pt x="0" y="315"/>
                        </a:cubicBezTo>
                        <a:cubicBezTo>
                          <a:pt x="0" y="258"/>
                          <a:pt x="11" y="211"/>
                          <a:pt x="18" y="165"/>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en-US"/>
                  </a:p>
                </p:txBody>
              </p:sp>
              <p:sp>
                <p:nvSpPr>
                  <p:cNvPr id="55" name="Freeform 16"/>
                  <p:cNvSpPr>
                    <a:spLocks/>
                  </p:cNvSpPr>
                  <p:nvPr/>
                </p:nvSpPr>
                <p:spPr bwMode="auto">
                  <a:xfrm>
                    <a:off x="1910" y="1588"/>
                    <a:ext cx="389" cy="247"/>
                  </a:xfrm>
                  <a:custGeom>
                    <a:avLst/>
                    <a:gdLst/>
                    <a:ahLst/>
                    <a:cxnLst>
                      <a:cxn ang="0">
                        <a:pos x="175" y="61"/>
                      </a:cxn>
                      <a:cxn ang="0">
                        <a:pos x="307" y="19"/>
                      </a:cxn>
                      <a:cxn ang="0">
                        <a:pos x="367" y="7"/>
                      </a:cxn>
                      <a:cxn ang="0">
                        <a:pos x="385" y="61"/>
                      </a:cxn>
                      <a:cxn ang="0">
                        <a:pos x="325" y="133"/>
                      </a:cxn>
                      <a:cxn ang="0">
                        <a:pos x="193" y="223"/>
                      </a:cxn>
                      <a:cxn ang="0">
                        <a:pos x="37" y="247"/>
                      </a:cxn>
                      <a:cxn ang="0">
                        <a:pos x="1" y="187"/>
                      </a:cxn>
                      <a:cxn ang="0">
                        <a:pos x="43" y="115"/>
                      </a:cxn>
                      <a:cxn ang="0">
                        <a:pos x="175" y="61"/>
                      </a:cxn>
                    </a:cxnLst>
                    <a:rect l="0" t="0" r="r" b="b"/>
                    <a:pathLst>
                      <a:path w="392" h="253">
                        <a:moveTo>
                          <a:pt x="175" y="61"/>
                        </a:moveTo>
                        <a:cubicBezTo>
                          <a:pt x="219" y="45"/>
                          <a:pt x="275" y="28"/>
                          <a:pt x="307" y="19"/>
                        </a:cubicBezTo>
                        <a:cubicBezTo>
                          <a:pt x="339" y="10"/>
                          <a:pt x="354" y="0"/>
                          <a:pt x="367" y="7"/>
                        </a:cubicBezTo>
                        <a:cubicBezTo>
                          <a:pt x="380" y="14"/>
                          <a:pt x="392" y="40"/>
                          <a:pt x="385" y="61"/>
                        </a:cubicBezTo>
                        <a:cubicBezTo>
                          <a:pt x="378" y="82"/>
                          <a:pt x="357" y="106"/>
                          <a:pt x="325" y="133"/>
                        </a:cubicBezTo>
                        <a:cubicBezTo>
                          <a:pt x="293" y="160"/>
                          <a:pt x="241" y="204"/>
                          <a:pt x="193" y="223"/>
                        </a:cubicBezTo>
                        <a:cubicBezTo>
                          <a:pt x="145" y="242"/>
                          <a:pt x="69" y="253"/>
                          <a:pt x="37" y="247"/>
                        </a:cubicBezTo>
                        <a:cubicBezTo>
                          <a:pt x="5" y="241"/>
                          <a:pt x="0" y="209"/>
                          <a:pt x="1" y="187"/>
                        </a:cubicBezTo>
                        <a:cubicBezTo>
                          <a:pt x="2" y="165"/>
                          <a:pt x="15" y="136"/>
                          <a:pt x="43" y="115"/>
                        </a:cubicBezTo>
                        <a:cubicBezTo>
                          <a:pt x="71" y="94"/>
                          <a:pt x="131" y="77"/>
                          <a:pt x="175" y="61"/>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en-US"/>
                  </a:p>
                </p:txBody>
              </p:sp>
              <p:sp>
                <p:nvSpPr>
                  <p:cNvPr id="56" name="Freeform 17"/>
                  <p:cNvSpPr>
                    <a:spLocks/>
                  </p:cNvSpPr>
                  <p:nvPr/>
                </p:nvSpPr>
                <p:spPr bwMode="auto">
                  <a:xfrm>
                    <a:off x="2094" y="934"/>
                    <a:ext cx="233" cy="378"/>
                  </a:xfrm>
                  <a:custGeom>
                    <a:avLst/>
                    <a:gdLst/>
                    <a:ahLst/>
                    <a:cxnLst>
                      <a:cxn ang="0">
                        <a:pos x="78" y="270"/>
                      </a:cxn>
                      <a:cxn ang="0">
                        <a:pos x="24" y="192"/>
                      </a:cxn>
                      <a:cxn ang="0">
                        <a:pos x="0" y="96"/>
                      </a:cxn>
                      <a:cxn ang="0">
                        <a:pos x="24" y="12"/>
                      </a:cxn>
                      <a:cxn ang="0">
                        <a:pos x="120" y="24"/>
                      </a:cxn>
                      <a:cxn ang="0">
                        <a:pos x="180" y="132"/>
                      </a:cxn>
                      <a:cxn ang="0">
                        <a:pos x="234" y="306"/>
                      </a:cxn>
                      <a:cxn ang="0">
                        <a:pos x="204" y="378"/>
                      </a:cxn>
                      <a:cxn ang="0">
                        <a:pos x="168" y="354"/>
                      </a:cxn>
                      <a:cxn ang="0">
                        <a:pos x="78" y="270"/>
                      </a:cxn>
                    </a:cxnLst>
                    <a:rect l="0" t="0" r="r" b="b"/>
                    <a:pathLst>
                      <a:path w="238" h="386">
                        <a:moveTo>
                          <a:pt x="78" y="270"/>
                        </a:moveTo>
                        <a:cubicBezTo>
                          <a:pt x="54" y="243"/>
                          <a:pt x="37" y="221"/>
                          <a:pt x="24" y="192"/>
                        </a:cubicBezTo>
                        <a:cubicBezTo>
                          <a:pt x="11" y="163"/>
                          <a:pt x="0" y="126"/>
                          <a:pt x="0" y="96"/>
                        </a:cubicBezTo>
                        <a:cubicBezTo>
                          <a:pt x="0" y="66"/>
                          <a:pt x="4" y="24"/>
                          <a:pt x="24" y="12"/>
                        </a:cubicBezTo>
                        <a:cubicBezTo>
                          <a:pt x="44" y="0"/>
                          <a:pt x="94" y="4"/>
                          <a:pt x="120" y="24"/>
                        </a:cubicBezTo>
                        <a:cubicBezTo>
                          <a:pt x="146" y="44"/>
                          <a:pt x="161" y="85"/>
                          <a:pt x="180" y="132"/>
                        </a:cubicBezTo>
                        <a:cubicBezTo>
                          <a:pt x="199" y="179"/>
                          <a:pt x="230" y="265"/>
                          <a:pt x="234" y="306"/>
                        </a:cubicBezTo>
                        <a:cubicBezTo>
                          <a:pt x="238" y="347"/>
                          <a:pt x="215" y="370"/>
                          <a:pt x="204" y="378"/>
                        </a:cubicBezTo>
                        <a:cubicBezTo>
                          <a:pt x="193" y="386"/>
                          <a:pt x="190" y="372"/>
                          <a:pt x="168" y="354"/>
                        </a:cubicBezTo>
                        <a:cubicBezTo>
                          <a:pt x="146" y="336"/>
                          <a:pt x="102" y="297"/>
                          <a:pt x="78" y="270"/>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en-US"/>
                  </a:p>
                </p:txBody>
              </p:sp>
            </p:grpSp>
            <p:pic>
              <p:nvPicPr>
                <p:cNvPr id="42" name="Picture 18"/>
                <p:cNvPicPr>
                  <a:picLocks noChangeAspect="1" noChangeArrowheads="1"/>
                </p:cNvPicPr>
                <p:nvPr userDrawn="1"/>
              </p:nvPicPr>
              <p:blipFill>
                <a:blip r:embed="rId2"/>
                <a:srcRect/>
                <a:stretch>
                  <a:fillRect/>
                </a:stretch>
              </p:blipFill>
              <p:spPr bwMode="auto">
                <a:xfrm>
                  <a:off x="5280" y="144"/>
                  <a:ext cx="186" cy="183"/>
                </a:xfrm>
                <a:prstGeom prst="rect">
                  <a:avLst/>
                </a:prstGeom>
                <a:noFill/>
                <a:ln w="9525">
                  <a:noFill/>
                  <a:miter lim="800000"/>
                  <a:headEnd/>
                  <a:tailEnd/>
                </a:ln>
              </p:spPr>
            </p:pic>
            <p:pic>
              <p:nvPicPr>
                <p:cNvPr id="43" name="Picture 19"/>
                <p:cNvPicPr>
                  <a:picLocks noChangeAspect="1" noChangeArrowheads="1"/>
                </p:cNvPicPr>
                <p:nvPr userDrawn="1"/>
              </p:nvPicPr>
              <p:blipFill>
                <a:blip r:embed="rId2"/>
                <a:srcRect/>
                <a:stretch>
                  <a:fillRect/>
                </a:stretch>
              </p:blipFill>
              <p:spPr bwMode="auto">
                <a:xfrm>
                  <a:off x="5574" y="144"/>
                  <a:ext cx="186" cy="183"/>
                </a:xfrm>
                <a:prstGeom prst="rect">
                  <a:avLst/>
                </a:prstGeom>
                <a:noFill/>
                <a:ln w="9525">
                  <a:noFill/>
                  <a:miter lim="800000"/>
                  <a:headEnd/>
                  <a:tailEnd/>
                </a:ln>
              </p:spPr>
            </p:pic>
            <p:pic>
              <p:nvPicPr>
                <p:cNvPr id="44" name="Picture 20"/>
                <p:cNvPicPr>
                  <a:picLocks noChangeAspect="1" noChangeArrowheads="1"/>
                </p:cNvPicPr>
                <p:nvPr userDrawn="1"/>
              </p:nvPicPr>
              <p:blipFill>
                <a:blip r:embed="rId2"/>
                <a:srcRect/>
                <a:stretch>
                  <a:fillRect/>
                </a:stretch>
              </p:blipFill>
              <p:spPr bwMode="auto">
                <a:xfrm>
                  <a:off x="5424" y="336"/>
                  <a:ext cx="186" cy="183"/>
                </a:xfrm>
                <a:prstGeom prst="rect">
                  <a:avLst/>
                </a:prstGeom>
                <a:noFill/>
                <a:ln w="9525">
                  <a:noFill/>
                  <a:miter lim="800000"/>
                  <a:headEnd/>
                  <a:tailEnd/>
                </a:ln>
              </p:spPr>
            </p:pic>
            <p:pic>
              <p:nvPicPr>
                <p:cNvPr id="45" name="Picture 21"/>
                <p:cNvPicPr>
                  <a:picLocks noChangeAspect="1" noChangeArrowheads="1"/>
                </p:cNvPicPr>
                <p:nvPr userDrawn="1"/>
              </p:nvPicPr>
              <p:blipFill>
                <a:blip r:embed="rId2"/>
                <a:srcRect/>
                <a:stretch>
                  <a:fillRect/>
                </a:stretch>
              </p:blipFill>
              <p:spPr bwMode="auto">
                <a:xfrm>
                  <a:off x="5376" y="576"/>
                  <a:ext cx="186" cy="183"/>
                </a:xfrm>
                <a:prstGeom prst="rect">
                  <a:avLst/>
                </a:prstGeom>
                <a:noFill/>
                <a:ln w="9525">
                  <a:noFill/>
                  <a:miter lim="800000"/>
                  <a:headEnd/>
                  <a:tailEnd/>
                </a:ln>
              </p:spPr>
            </p:pic>
            <p:pic>
              <p:nvPicPr>
                <p:cNvPr id="46" name="Picture 22"/>
                <p:cNvPicPr>
                  <a:picLocks noChangeAspect="1" noChangeArrowheads="1"/>
                </p:cNvPicPr>
                <p:nvPr userDrawn="1"/>
              </p:nvPicPr>
              <p:blipFill>
                <a:blip r:embed="rId2"/>
                <a:srcRect/>
                <a:stretch>
                  <a:fillRect/>
                </a:stretch>
              </p:blipFill>
              <p:spPr bwMode="auto">
                <a:xfrm>
                  <a:off x="5574" y="528"/>
                  <a:ext cx="186" cy="183"/>
                </a:xfrm>
                <a:prstGeom prst="rect">
                  <a:avLst/>
                </a:prstGeom>
                <a:noFill/>
                <a:ln w="9525">
                  <a:noFill/>
                  <a:miter lim="800000"/>
                  <a:headEnd/>
                  <a:tailEnd/>
                </a:ln>
              </p:spPr>
            </p:pic>
            <p:pic>
              <p:nvPicPr>
                <p:cNvPr id="47" name="Picture 23"/>
                <p:cNvPicPr>
                  <a:picLocks noChangeAspect="1" noChangeArrowheads="1"/>
                </p:cNvPicPr>
                <p:nvPr userDrawn="1"/>
              </p:nvPicPr>
              <p:blipFill>
                <a:blip r:embed="rId2"/>
                <a:srcRect/>
                <a:stretch>
                  <a:fillRect/>
                </a:stretch>
              </p:blipFill>
              <p:spPr bwMode="auto">
                <a:xfrm>
                  <a:off x="5472" y="768"/>
                  <a:ext cx="186" cy="183"/>
                </a:xfrm>
                <a:prstGeom prst="rect">
                  <a:avLst/>
                </a:prstGeom>
                <a:noFill/>
                <a:ln w="9525">
                  <a:noFill/>
                  <a:miter lim="800000"/>
                  <a:headEnd/>
                  <a:tailEnd/>
                </a:ln>
              </p:spPr>
            </p:pic>
            <p:pic>
              <p:nvPicPr>
                <p:cNvPr id="48" name="Picture 24"/>
                <p:cNvPicPr>
                  <a:picLocks noChangeAspect="1" noChangeArrowheads="1"/>
                </p:cNvPicPr>
                <p:nvPr userDrawn="1"/>
              </p:nvPicPr>
              <p:blipFill>
                <a:blip r:embed="rId2"/>
                <a:srcRect/>
                <a:stretch>
                  <a:fillRect/>
                </a:stretch>
              </p:blipFill>
              <p:spPr bwMode="auto">
                <a:xfrm>
                  <a:off x="5574" y="1008"/>
                  <a:ext cx="186" cy="183"/>
                </a:xfrm>
                <a:prstGeom prst="rect">
                  <a:avLst/>
                </a:prstGeom>
                <a:noFill/>
                <a:ln w="9525">
                  <a:noFill/>
                  <a:miter lim="800000"/>
                  <a:headEnd/>
                  <a:tailEnd/>
                </a:ln>
              </p:spPr>
            </p:pic>
            <p:pic>
              <p:nvPicPr>
                <p:cNvPr id="49" name="Picture 25"/>
                <p:cNvPicPr>
                  <a:picLocks noChangeAspect="1" noChangeArrowheads="1"/>
                </p:cNvPicPr>
                <p:nvPr userDrawn="1"/>
              </p:nvPicPr>
              <p:blipFill>
                <a:blip r:embed="rId2"/>
                <a:srcRect/>
                <a:stretch>
                  <a:fillRect/>
                </a:stretch>
              </p:blipFill>
              <p:spPr bwMode="auto">
                <a:xfrm>
                  <a:off x="5574" y="1248"/>
                  <a:ext cx="186" cy="183"/>
                </a:xfrm>
                <a:prstGeom prst="rect">
                  <a:avLst/>
                </a:prstGeom>
                <a:noFill/>
                <a:ln w="9525">
                  <a:noFill/>
                  <a:miter lim="800000"/>
                  <a:headEnd/>
                  <a:tailEnd/>
                </a:ln>
              </p:spPr>
            </p:pic>
          </p:grpSp>
          <p:grpSp>
            <p:nvGrpSpPr>
              <p:cNvPr id="21" name="Group 26"/>
              <p:cNvGrpSpPr>
                <a:grpSpLocks/>
              </p:cNvGrpSpPr>
              <p:nvPr userDrawn="1"/>
            </p:nvGrpSpPr>
            <p:grpSpPr bwMode="auto">
              <a:xfrm>
                <a:off x="4944" y="1008"/>
                <a:ext cx="522" cy="2967"/>
                <a:chOff x="4944" y="1008"/>
                <a:chExt cx="522" cy="2967"/>
              </a:xfrm>
            </p:grpSpPr>
            <p:pic>
              <p:nvPicPr>
                <p:cNvPr id="22" name="Picture 27"/>
                <p:cNvPicPr>
                  <a:picLocks noChangeAspect="1" noChangeArrowheads="1"/>
                </p:cNvPicPr>
                <p:nvPr userDrawn="1"/>
              </p:nvPicPr>
              <p:blipFill>
                <a:blip r:embed="rId2"/>
                <a:srcRect/>
                <a:stretch>
                  <a:fillRect/>
                </a:stretch>
              </p:blipFill>
              <p:spPr bwMode="auto">
                <a:xfrm>
                  <a:off x="5136" y="1008"/>
                  <a:ext cx="186" cy="183"/>
                </a:xfrm>
                <a:prstGeom prst="rect">
                  <a:avLst/>
                </a:prstGeom>
                <a:noFill/>
                <a:ln w="9525">
                  <a:noFill/>
                  <a:miter lim="800000"/>
                  <a:headEnd/>
                  <a:tailEnd/>
                </a:ln>
              </p:spPr>
            </p:pic>
            <p:pic>
              <p:nvPicPr>
                <p:cNvPr id="23" name="Picture 28"/>
                <p:cNvPicPr>
                  <a:picLocks noChangeAspect="1" noChangeArrowheads="1"/>
                </p:cNvPicPr>
                <p:nvPr userDrawn="1"/>
              </p:nvPicPr>
              <p:blipFill>
                <a:blip r:embed="rId2"/>
                <a:srcRect/>
                <a:stretch>
                  <a:fillRect/>
                </a:stretch>
              </p:blipFill>
              <p:spPr bwMode="auto">
                <a:xfrm>
                  <a:off x="5184" y="1200"/>
                  <a:ext cx="186" cy="183"/>
                </a:xfrm>
                <a:prstGeom prst="rect">
                  <a:avLst/>
                </a:prstGeom>
                <a:noFill/>
                <a:ln w="9525">
                  <a:noFill/>
                  <a:miter lim="800000"/>
                  <a:headEnd/>
                  <a:tailEnd/>
                </a:ln>
              </p:spPr>
            </p:pic>
            <p:pic>
              <p:nvPicPr>
                <p:cNvPr id="24" name="Picture 29"/>
                <p:cNvPicPr>
                  <a:picLocks noChangeAspect="1" noChangeArrowheads="1"/>
                </p:cNvPicPr>
                <p:nvPr userDrawn="1"/>
              </p:nvPicPr>
              <p:blipFill>
                <a:blip r:embed="rId2"/>
                <a:srcRect/>
                <a:stretch>
                  <a:fillRect/>
                </a:stretch>
              </p:blipFill>
              <p:spPr bwMode="auto">
                <a:xfrm>
                  <a:off x="5136" y="1584"/>
                  <a:ext cx="186" cy="183"/>
                </a:xfrm>
                <a:prstGeom prst="rect">
                  <a:avLst/>
                </a:prstGeom>
                <a:noFill/>
                <a:ln w="9525">
                  <a:noFill/>
                  <a:miter lim="800000"/>
                  <a:headEnd/>
                  <a:tailEnd/>
                </a:ln>
              </p:spPr>
            </p:pic>
            <p:pic>
              <p:nvPicPr>
                <p:cNvPr id="25" name="Picture 30"/>
                <p:cNvPicPr>
                  <a:picLocks noChangeAspect="1" noChangeArrowheads="1"/>
                </p:cNvPicPr>
                <p:nvPr userDrawn="1"/>
              </p:nvPicPr>
              <p:blipFill>
                <a:blip r:embed="rId2"/>
                <a:srcRect/>
                <a:stretch>
                  <a:fillRect/>
                </a:stretch>
              </p:blipFill>
              <p:spPr bwMode="auto">
                <a:xfrm>
                  <a:off x="5280" y="1728"/>
                  <a:ext cx="186" cy="183"/>
                </a:xfrm>
                <a:prstGeom prst="rect">
                  <a:avLst/>
                </a:prstGeom>
                <a:noFill/>
                <a:ln w="9525">
                  <a:noFill/>
                  <a:miter lim="800000"/>
                  <a:headEnd/>
                  <a:tailEnd/>
                </a:ln>
              </p:spPr>
            </p:pic>
            <p:pic>
              <p:nvPicPr>
                <p:cNvPr id="26" name="Picture 31"/>
                <p:cNvPicPr>
                  <a:picLocks noChangeAspect="1" noChangeArrowheads="1"/>
                </p:cNvPicPr>
                <p:nvPr userDrawn="1"/>
              </p:nvPicPr>
              <p:blipFill>
                <a:blip r:embed="rId2"/>
                <a:srcRect/>
                <a:stretch>
                  <a:fillRect/>
                </a:stretch>
              </p:blipFill>
              <p:spPr bwMode="auto">
                <a:xfrm>
                  <a:off x="5040" y="1824"/>
                  <a:ext cx="186" cy="183"/>
                </a:xfrm>
                <a:prstGeom prst="rect">
                  <a:avLst/>
                </a:prstGeom>
                <a:noFill/>
                <a:ln w="9525">
                  <a:noFill/>
                  <a:miter lim="800000"/>
                  <a:headEnd/>
                  <a:tailEnd/>
                </a:ln>
              </p:spPr>
            </p:pic>
            <p:pic>
              <p:nvPicPr>
                <p:cNvPr id="27" name="Picture 32"/>
                <p:cNvPicPr>
                  <a:picLocks noChangeAspect="1" noChangeArrowheads="1"/>
                </p:cNvPicPr>
                <p:nvPr userDrawn="1"/>
              </p:nvPicPr>
              <p:blipFill>
                <a:blip r:embed="rId2"/>
                <a:srcRect/>
                <a:stretch>
                  <a:fillRect/>
                </a:stretch>
              </p:blipFill>
              <p:spPr bwMode="auto">
                <a:xfrm>
                  <a:off x="5088" y="2016"/>
                  <a:ext cx="186" cy="183"/>
                </a:xfrm>
                <a:prstGeom prst="rect">
                  <a:avLst/>
                </a:prstGeom>
                <a:noFill/>
                <a:ln w="9525">
                  <a:noFill/>
                  <a:miter lim="800000"/>
                  <a:headEnd/>
                  <a:tailEnd/>
                </a:ln>
              </p:spPr>
            </p:pic>
            <p:pic>
              <p:nvPicPr>
                <p:cNvPr id="28" name="Picture 33"/>
                <p:cNvPicPr>
                  <a:picLocks noChangeAspect="1" noChangeArrowheads="1"/>
                </p:cNvPicPr>
                <p:nvPr userDrawn="1"/>
              </p:nvPicPr>
              <p:blipFill>
                <a:blip r:embed="rId2"/>
                <a:srcRect/>
                <a:stretch>
                  <a:fillRect/>
                </a:stretch>
              </p:blipFill>
              <p:spPr bwMode="auto">
                <a:xfrm>
                  <a:off x="5280" y="2064"/>
                  <a:ext cx="186" cy="183"/>
                </a:xfrm>
                <a:prstGeom prst="rect">
                  <a:avLst/>
                </a:prstGeom>
                <a:noFill/>
                <a:ln w="9525">
                  <a:noFill/>
                  <a:miter lim="800000"/>
                  <a:headEnd/>
                  <a:tailEnd/>
                </a:ln>
              </p:spPr>
            </p:pic>
            <p:pic>
              <p:nvPicPr>
                <p:cNvPr id="29" name="Picture 34"/>
                <p:cNvPicPr>
                  <a:picLocks noChangeAspect="1" noChangeArrowheads="1"/>
                </p:cNvPicPr>
                <p:nvPr userDrawn="1"/>
              </p:nvPicPr>
              <p:blipFill>
                <a:blip r:embed="rId2"/>
                <a:srcRect/>
                <a:stretch>
                  <a:fillRect/>
                </a:stretch>
              </p:blipFill>
              <p:spPr bwMode="auto">
                <a:xfrm>
                  <a:off x="5232" y="2352"/>
                  <a:ext cx="186" cy="183"/>
                </a:xfrm>
                <a:prstGeom prst="rect">
                  <a:avLst/>
                </a:prstGeom>
                <a:noFill/>
                <a:ln w="9525">
                  <a:noFill/>
                  <a:miter lim="800000"/>
                  <a:headEnd/>
                  <a:tailEnd/>
                </a:ln>
              </p:spPr>
            </p:pic>
            <p:pic>
              <p:nvPicPr>
                <p:cNvPr id="30" name="Picture 35"/>
                <p:cNvPicPr>
                  <a:picLocks noChangeAspect="1" noChangeArrowheads="1"/>
                </p:cNvPicPr>
                <p:nvPr userDrawn="1"/>
              </p:nvPicPr>
              <p:blipFill>
                <a:blip r:embed="rId2"/>
                <a:srcRect/>
                <a:stretch>
                  <a:fillRect/>
                </a:stretch>
              </p:blipFill>
              <p:spPr bwMode="auto">
                <a:xfrm>
                  <a:off x="4992" y="2208"/>
                  <a:ext cx="186" cy="183"/>
                </a:xfrm>
                <a:prstGeom prst="rect">
                  <a:avLst/>
                </a:prstGeom>
                <a:noFill/>
                <a:ln w="9525">
                  <a:noFill/>
                  <a:miter lim="800000"/>
                  <a:headEnd/>
                  <a:tailEnd/>
                </a:ln>
              </p:spPr>
            </p:pic>
            <p:pic>
              <p:nvPicPr>
                <p:cNvPr id="31" name="Picture 36"/>
                <p:cNvPicPr>
                  <a:picLocks noChangeAspect="1" noChangeArrowheads="1"/>
                </p:cNvPicPr>
                <p:nvPr userDrawn="1"/>
              </p:nvPicPr>
              <p:blipFill>
                <a:blip r:embed="rId2"/>
                <a:srcRect/>
                <a:stretch>
                  <a:fillRect/>
                </a:stretch>
              </p:blipFill>
              <p:spPr bwMode="auto">
                <a:xfrm>
                  <a:off x="4992" y="2448"/>
                  <a:ext cx="186" cy="183"/>
                </a:xfrm>
                <a:prstGeom prst="rect">
                  <a:avLst/>
                </a:prstGeom>
                <a:noFill/>
                <a:ln w="9525">
                  <a:noFill/>
                  <a:miter lim="800000"/>
                  <a:headEnd/>
                  <a:tailEnd/>
                </a:ln>
              </p:spPr>
            </p:pic>
            <p:pic>
              <p:nvPicPr>
                <p:cNvPr id="32" name="Picture 37"/>
                <p:cNvPicPr>
                  <a:picLocks noChangeAspect="1" noChangeArrowheads="1"/>
                </p:cNvPicPr>
                <p:nvPr userDrawn="1"/>
              </p:nvPicPr>
              <p:blipFill>
                <a:blip r:embed="rId2"/>
                <a:srcRect/>
                <a:stretch>
                  <a:fillRect/>
                </a:stretch>
              </p:blipFill>
              <p:spPr bwMode="auto">
                <a:xfrm>
                  <a:off x="5136" y="2592"/>
                  <a:ext cx="186" cy="183"/>
                </a:xfrm>
                <a:prstGeom prst="rect">
                  <a:avLst/>
                </a:prstGeom>
                <a:noFill/>
                <a:ln w="9525">
                  <a:noFill/>
                  <a:miter lim="800000"/>
                  <a:headEnd/>
                  <a:tailEnd/>
                </a:ln>
              </p:spPr>
            </p:pic>
            <p:pic>
              <p:nvPicPr>
                <p:cNvPr id="33" name="Picture 38"/>
                <p:cNvPicPr>
                  <a:picLocks noChangeAspect="1" noChangeArrowheads="1"/>
                </p:cNvPicPr>
                <p:nvPr userDrawn="1"/>
              </p:nvPicPr>
              <p:blipFill>
                <a:blip r:embed="rId2"/>
                <a:srcRect/>
                <a:stretch>
                  <a:fillRect/>
                </a:stretch>
              </p:blipFill>
              <p:spPr bwMode="auto">
                <a:xfrm>
                  <a:off x="5232" y="1392"/>
                  <a:ext cx="186" cy="183"/>
                </a:xfrm>
                <a:prstGeom prst="rect">
                  <a:avLst/>
                </a:prstGeom>
                <a:noFill/>
                <a:ln w="9525">
                  <a:noFill/>
                  <a:miter lim="800000"/>
                  <a:headEnd/>
                  <a:tailEnd/>
                </a:ln>
              </p:spPr>
            </p:pic>
            <p:pic>
              <p:nvPicPr>
                <p:cNvPr id="34" name="Picture 39"/>
                <p:cNvPicPr>
                  <a:picLocks noChangeAspect="1" noChangeArrowheads="1"/>
                </p:cNvPicPr>
                <p:nvPr userDrawn="1"/>
              </p:nvPicPr>
              <p:blipFill>
                <a:blip r:embed="rId2"/>
                <a:srcRect/>
                <a:stretch>
                  <a:fillRect/>
                </a:stretch>
              </p:blipFill>
              <p:spPr bwMode="auto">
                <a:xfrm>
                  <a:off x="4944" y="2736"/>
                  <a:ext cx="186" cy="183"/>
                </a:xfrm>
                <a:prstGeom prst="rect">
                  <a:avLst/>
                </a:prstGeom>
                <a:noFill/>
                <a:ln w="9525">
                  <a:noFill/>
                  <a:miter lim="800000"/>
                  <a:headEnd/>
                  <a:tailEnd/>
                </a:ln>
              </p:spPr>
            </p:pic>
            <p:pic>
              <p:nvPicPr>
                <p:cNvPr id="35" name="Picture 40"/>
                <p:cNvPicPr>
                  <a:picLocks noChangeAspect="1" noChangeArrowheads="1"/>
                </p:cNvPicPr>
                <p:nvPr userDrawn="1"/>
              </p:nvPicPr>
              <p:blipFill>
                <a:blip r:embed="rId2"/>
                <a:srcRect/>
                <a:stretch>
                  <a:fillRect/>
                </a:stretch>
              </p:blipFill>
              <p:spPr bwMode="auto">
                <a:xfrm>
                  <a:off x="4992" y="3072"/>
                  <a:ext cx="186" cy="183"/>
                </a:xfrm>
                <a:prstGeom prst="rect">
                  <a:avLst/>
                </a:prstGeom>
                <a:noFill/>
                <a:ln w="9525">
                  <a:noFill/>
                  <a:miter lim="800000"/>
                  <a:headEnd/>
                  <a:tailEnd/>
                </a:ln>
              </p:spPr>
            </p:pic>
            <p:pic>
              <p:nvPicPr>
                <p:cNvPr id="36" name="Picture 41"/>
                <p:cNvPicPr>
                  <a:picLocks noChangeAspect="1" noChangeArrowheads="1"/>
                </p:cNvPicPr>
                <p:nvPr userDrawn="1"/>
              </p:nvPicPr>
              <p:blipFill>
                <a:blip r:embed="rId2"/>
                <a:srcRect/>
                <a:stretch>
                  <a:fillRect/>
                </a:stretch>
              </p:blipFill>
              <p:spPr bwMode="auto">
                <a:xfrm>
                  <a:off x="5232" y="3312"/>
                  <a:ext cx="186" cy="183"/>
                </a:xfrm>
                <a:prstGeom prst="rect">
                  <a:avLst/>
                </a:prstGeom>
                <a:noFill/>
                <a:ln w="9525">
                  <a:noFill/>
                  <a:miter lim="800000"/>
                  <a:headEnd/>
                  <a:tailEnd/>
                </a:ln>
              </p:spPr>
            </p:pic>
            <p:pic>
              <p:nvPicPr>
                <p:cNvPr id="37" name="Picture 42"/>
                <p:cNvPicPr>
                  <a:picLocks noChangeAspect="1" noChangeArrowheads="1"/>
                </p:cNvPicPr>
                <p:nvPr userDrawn="1"/>
              </p:nvPicPr>
              <p:blipFill>
                <a:blip r:embed="rId2"/>
                <a:srcRect/>
                <a:stretch>
                  <a:fillRect/>
                </a:stretch>
              </p:blipFill>
              <p:spPr bwMode="auto">
                <a:xfrm>
                  <a:off x="4992" y="3408"/>
                  <a:ext cx="186" cy="183"/>
                </a:xfrm>
                <a:prstGeom prst="rect">
                  <a:avLst/>
                </a:prstGeom>
                <a:noFill/>
                <a:ln w="9525">
                  <a:noFill/>
                  <a:miter lim="800000"/>
                  <a:headEnd/>
                  <a:tailEnd/>
                </a:ln>
              </p:spPr>
            </p:pic>
            <p:pic>
              <p:nvPicPr>
                <p:cNvPr id="38" name="Picture 43"/>
                <p:cNvPicPr>
                  <a:picLocks noChangeAspect="1" noChangeArrowheads="1"/>
                </p:cNvPicPr>
                <p:nvPr userDrawn="1"/>
              </p:nvPicPr>
              <p:blipFill>
                <a:blip r:embed="rId2"/>
                <a:srcRect/>
                <a:stretch>
                  <a:fillRect/>
                </a:stretch>
              </p:blipFill>
              <p:spPr bwMode="auto">
                <a:xfrm>
                  <a:off x="5088" y="3552"/>
                  <a:ext cx="186" cy="183"/>
                </a:xfrm>
                <a:prstGeom prst="rect">
                  <a:avLst/>
                </a:prstGeom>
                <a:noFill/>
                <a:ln w="9525">
                  <a:noFill/>
                  <a:miter lim="800000"/>
                  <a:headEnd/>
                  <a:tailEnd/>
                </a:ln>
              </p:spPr>
            </p:pic>
            <p:pic>
              <p:nvPicPr>
                <p:cNvPr id="39" name="Picture 44"/>
                <p:cNvPicPr>
                  <a:picLocks noChangeAspect="1" noChangeArrowheads="1"/>
                </p:cNvPicPr>
                <p:nvPr userDrawn="1"/>
              </p:nvPicPr>
              <p:blipFill>
                <a:blip r:embed="rId2"/>
                <a:srcRect/>
                <a:stretch>
                  <a:fillRect/>
                </a:stretch>
              </p:blipFill>
              <p:spPr bwMode="auto">
                <a:xfrm>
                  <a:off x="4992" y="3792"/>
                  <a:ext cx="186" cy="183"/>
                </a:xfrm>
                <a:prstGeom prst="rect">
                  <a:avLst/>
                </a:prstGeom>
                <a:noFill/>
                <a:ln w="9525">
                  <a:noFill/>
                  <a:miter lim="800000"/>
                  <a:headEnd/>
                  <a:tailEnd/>
                </a:ln>
              </p:spPr>
            </p:pic>
            <p:pic>
              <p:nvPicPr>
                <p:cNvPr id="40" name="Picture 45"/>
                <p:cNvPicPr>
                  <a:picLocks noChangeAspect="1" noChangeArrowheads="1"/>
                </p:cNvPicPr>
                <p:nvPr userDrawn="1"/>
              </p:nvPicPr>
              <p:blipFill>
                <a:blip r:embed="rId2"/>
                <a:srcRect/>
                <a:stretch>
                  <a:fillRect/>
                </a:stretch>
              </p:blipFill>
              <p:spPr bwMode="auto">
                <a:xfrm>
                  <a:off x="5184" y="3696"/>
                  <a:ext cx="186" cy="183"/>
                </a:xfrm>
                <a:prstGeom prst="rect">
                  <a:avLst/>
                </a:prstGeom>
                <a:noFill/>
                <a:ln w="9525">
                  <a:noFill/>
                  <a:miter lim="800000"/>
                  <a:headEnd/>
                  <a:tailEnd/>
                </a:ln>
              </p:spPr>
            </p:pic>
          </p:grpSp>
        </p:grpSp>
        <p:sp>
          <p:nvSpPr>
            <p:cNvPr id="9" name="Freeform 46"/>
            <p:cNvSpPr>
              <a:spLocks/>
            </p:cNvSpPr>
            <p:nvPr/>
          </p:nvSpPr>
          <p:spPr bwMode="auto">
            <a:xfrm>
              <a:off x="5010" y="3092"/>
              <a:ext cx="750" cy="1222"/>
            </a:xfrm>
            <a:custGeom>
              <a:avLst/>
              <a:gdLst/>
              <a:ahLst/>
              <a:cxnLst>
                <a:cxn ang="0">
                  <a:pos x="372" y="154"/>
                </a:cxn>
                <a:cxn ang="0">
                  <a:pos x="378" y="412"/>
                </a:cxn>
                <a:cxn ang="0">
                  <a:pos x="312" y="724"/>
                </a:cxn>
                <a:cxn ang="0">
                  <a:pos x="138" y="928"/>
                </a:cxn>
                <a:cxn ang="0">
                  <a:pos x="0" y="976"/>
                </a:cxn>
                <a:cxn ang="0">
                  <a:pos x="0" y="1222"/>
                </a:cxn>
                <a:cxn ang="0">
                  <a:pos x="750" y="1222"/>
                </a:cxn>
                <a:cxn ang="0">
                  <a:pos x="750" y="178"/>
                </a:cxn>
                <a:cxn ang="0">
                  <a:pos x="372" y="154"/>
                </a:cxn>
              </a:cxnLst>
              <a:rect l="0" t="0" r="r" b="b"/>
              <a:pathLst>
                <a:path w="750" h="1222">
                  <a:moveTo>
                    <a:pt x="372" y="154"/>
                  </a:moveTo>
                  <a:cubicBezTo>
                    <a:pt x="309" y="193"/>
                    <a:pt x="388" y="317"/>
                    <a:pt x="378" y="412"/>
                  </a:cubicBezTo>
                  <a:cubicBezTo>
                    <a:pt x="368" y="507"/>
                    <a:pt x="352" y="638"/>
                    <a:pt x="312" y="724"/>
                  </a:cubicBezTo>
                  <a:cubicBezTo>
                    <a:pt x="272" y="810"/>
                    <a:pt x="190" y="886"/>
                    <a:pt x="138" y="928"/>
                  </a:cubicBezTo>
                  <a:cubicBezTo>
                    <a:pt x="86" y="970"/>
                    <a:pt x="23" y="927"/>
                    <a:pt x="0" y="976"/>
                  </a:cubicBezTo>
                  <a:lnTo>
                    <a:pt x="0" y="1222"/>
                  </a:lnTo>
                  <a:lnTo>
                    <a:pt x="750" y="1222"/>
                  </a:lnTo>
                  <a:lnTo>
                    <a:pt x="750" y="178"/>
                  </a:lnTo>
                  <a:cubicBezTo>
                    <a:pt x="687" y="0"/>
                    <a:pt x="451" y="159"/>
                    <a:pt x="372" y="15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cap="flat" cmpd="sng">
              <a:noFill/>
              <a:prstDash val="solid"/>
              <a:round/>
              <a:headEnd type="none" w="med" len="med"/>
              <a:tailEnd type="none" w="med" len="med"/>
            </a:ln>
            <a:effectLst/>
          </p:spPr>
          <p:txBody>
            <a:bodyPr wrap="none" anchor="ctr"/>
            <a:lstStyle/>
            <a:p>
              <a:pPr>
                <a:defRPr/>
              </a:pPr>
              <a:endParaRPr lang="en-US"/>
            </a:p>
          </p:txBody>
        </p:sp>
        <p:sp>
          <p:nvSpPr>
            <p:cNvPr id="10" name="Freeform 47"/>
            <p:cNvSpPr>
              <a:spLocks/>
            </p:cNvSpPr>
            <p:nvPr/>
          </p:nvSpPr>
          <p:spPr bwMode="auto">
            <a:xfrm>
              <a:off x="5001" y="3060"/>
              <a:ext cx="768" cy="1260"/>
            </a:xfrm>
            <a:custGeom>
              <a:avLst/>
              <a:gdLst/>
              <a:ahLst/>
              <a:cxnLst>
                <a:cxn ang="0">
                  <a:pos x="0" y="1260"/>
                </a:cxn>
                <a:cxn ang="0">
                  <a:pos x="0" y="1134"/>
                </a:cxn>
                <a:cxn ang="0">
                  <a:pos x="210" y="1032"/>
                </a:cxn>
                <a:cxn ang="0">
                  <a:pos x="324" y="918"/>
                </a:cxn>
                <a:cxn ang="0">
                  <a:pos x="414" y="714"/>
                </a:cxn>
                <a:cxn ang="0">
                  <a:pos x="450" y="456"/>
                </a:cxn>
                <a:cxn ang="0">
                  <a:pos x="438" y="258"/>
                </a:cxn>
                <a:cxn ang="0">
                  <a:pos x="684" y="0"/>
                </a:cxn>
                <a:cxn ang="0">
                  <a:pos x="768" y="18"/>
                </a:cxn>
                <a:cxn ang="0">
                  <a:pos x="768" y="1254"/>
                </a:cxn>
                <a:cxn ang="0">
                  <a:pos x="0" y="1260"/>
                </a:cxn>
              </a:cxnLst>
              <a:rect l="0" t="0" r="r" b="b"/>
              <a:pathLst>
                <a:path w="768" h="1260">
                  <a:moveTo>
                    <a:pt x="0" y="1260"/>
                  </a:moveTo>
                  <a:lnTo>
                    <a:pt x="0" y="1134"/>
                  </a:lnTo>
                  <a:lnTo>
                    <a:pt x="210" y="1032"/>
                  </a:lnTo>
                  <a:lnTo>
                    <a:pt x="324" y="918"/>
                  </a:lnTo>
                  <a:lnTo>
                    <a:pt x="414" y="714"/>
                  </a:lnTo>
                  <a:lnTo>
                    <a:pt x="450" y="456"/>
                  </a:lnTo>
                  <a:lnTo>
                    <a:pt x="438" y="258"/>
                  </a:lnTo>
                  <a:lnTo>
                    <a:pt x="684" y="0"/>
                  </a:lnTo>
                  <a:lnTo>
                    <a:pt x="768" y="18"/>
                  </a:lnTo>
                  <a:lnTo>
                    <a:pt x="768" y="1254"/>
                  </a:lnTo>
                  <a:lnTo>
                    <a:pt x="0" y="1260"/>
                  </a:lnTo>
                  <a:close/>
                </a:path>
              </a:pathLst>
            </a:custGeom>
            <a:gradFill rotWithShape="0">
              <a:gsLst>
                <a:gs pos="0">
                  <a:schemeClr val="folHlink"/>
                </a:gs>
                <a:gs pos="50000">
                  <a:schemeClr val="hlink"/>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en-US"/>
            </a:p>
          </p:txBody>
        </p:sp>
        <p:sp>
          <p:nvSpPr>
            <p:cNvPr id="11" name="Freeform 48"/>
            <p:cNvSpPr>
              <a:spLocks/>
            </p:cNvSpPr>
            <p:nvPr/>
          </p:nvSpPr>
          <p:spPr bwMode="auto">
            <a:xfrm>
              <a:off x="4994" y="1775"/>
              <a:ext cx="776" cy="2543"/>
            </a:xfrm>
            <a:custGeom>
              <a:avLst/>
              <a:gdLst/>
              <a:ahLst/>
              <a:cxnLst>
                <a:cxn ang="0">
                  <a:pos x="550" y="115"/>
                </a:cxn>
                <a:cxn ang="0">
                  <a:pos x="460" y="529"/>
                </a:cxn>
                <a:cxn ang="0">
                  <a:pos x="298" y="925"/>
                </a:cxn>
                <a:cxn ang="0">
                  <a:pos x="76" y="1267"/>
                </a:cxn>
                <a:cxn ang="0">
                  <a:pos x="4" y="1339"/>
                </a:cxn>
                <a:cxn ang="0">
                  <a:pos x="100" y="1351"/>
                </a:cxn>
                <a:cxn ang="0">
                  <a:pos x="286" y="1399"/>
                </a:cxn>
                <a:cxn ang="0">
                  <a:pos x="394" y="1525"/>
                </a:cxn>
                <a:cxn ang="0">
                  <a:pos x="478" y="1705"/>
                </a:cxn>
                <a:cxn ang="0">
                  <a:pos x="478" y="1969"/>
                </a:cxn>
                <a:cxn ang="0">
                  <a:pos x="370" y="2263"/>
                </a:cxn>
                <a:cxn ang="0">
                  <a:pos x="124" y="2479"/>
                </a:cxn>
                <a:cxn ang="0">
                  <a:pos x="22" y="2515"/>
                </a:cxn>
                <a:cxn ang="0">
                  <a:pos x="196" y="2533"/>
                </a:cxn>
                <a:cxn ang="0">
                  <a:pos x="388" y="2455"/>
                </a:cxn>
                <a:cxn ang="0">
                  <a:pos x="502" y="2299"/>
                </a:cxn>
                <a:cxn ang="0">
                  <a:pos x="598" y="2197"/>
                </a:cxn>
                <a:cxn ang="0">
                  <a:pos x="694" y="2197"/>
                </a:cxn>
                <a:cxn ang="0">
                  <a:pos x="742" y="2230"/>
                </a:cxn>
                <a:cxn ang="0">
                  <a:pos x="712" y="2137"/>
                </a:cxn>
                <a:cxn ang="0">
                  <a:pos x="664" y="1807"/>
                </a:cxn>
                <a:cxn ang="0">
                  <a:pos x="670" y="1561"/>
                </a:cxn>
                <a:cxn ang="0">
                  <a:pos x="718" y="1393"/>
                </a:cxn>
                <a:cxn ang="0">
                  <a:pos x="748" y="1219"/>
                </a:cxn>
                <a:cxn ang="0">
                  <a:pos x="550" y="115"/>
                </a:cxn>
              </a:cxnLst>
              <a:rect l="0" t="0" r="r" b="b"/>
              <a:pathLst>
                <a:path w="776" h="2543">
                  <a:moveTo>
                    <a:pt x="550" y="115"/>
                  </a:moveTo>
                  <a:cubicBezTo>
                    <a:pt x="502" y="0"/>
                    <a:pt x="502" y="394"/>
                    <a:pt x="460" y="529"/>
                  </a:cubicBezTo>
                  <a:cubicBezTo>
                    <a:pt x="418" y="664"/>
                    <a:pt x="362" y="802"/>
                    <a:pt x="298" y="925"/>
                  </a:cubicBezTo>
                  <a:cubicBezTo>
                    <a:pt x="234" y="1048"/>
                    <a:pt x="125" y="1198"/>
                    <a:pt x="76" y="1267"/>
                  </a:cubicBezTo>
                  <a:cubicBezTo>
                    <a:pt x="27" y="1336"/>
                    <a:pt x="0" y="1325"/>
                    <a:pt x="4" y="1339"/>
                  </a:cubicBezTo>
                  <a:cubicBezTo>
                    <a:pt x="8" y="1353"/>
                    <a:pt x="53" y="1341"/>
                    <a:pt x="100" y="1351"/>
                  </a:cubicBezTo>
                  <a:cubicBezTo>
                    <a:pt x="147" y="1361"/>
                    <a:pt x="237" y="1370"/>
                    <a:pt x="286" y="1399"/>
                  </a:cubicBezTo>
                  <a:cubicBezTo>
                    <a:pt x="335" y="1428"/>
                    <a:pt x="362" y="1474"/>
                    <a:pt x="394" y="1525"/>
                  </a:cubicBezTo>
                  <a:cubicBezTo>
                    <a:pt x="426" y="1576"/>
                    <a:pt x="464" y="1631"/>
                    <a:pt x="478" y="1705"/>
                  </a:cubicBezTo>
                  <a:cubicBezTo>
                    <a:pt x="492" y="1779"/>
                    <a:pt x="496" y="1876"/>
                    <a:pt x="478" y="1969"/>
                  </a:cubicBezTo>
                  <a:cubicBezTo>
                    <a:pt x="460" y="2062"/>
                    <a:pt x="429" y="2178"/>
                    <a:pt x="370" y="2263"/>
                  </a:cubicBezTo>
                  <a:cubicBezTo>
                    <a:pt x="311" y="2348"/>
                    <a:pt x="238" y="2428"/>
                    <a:pt x="124" y="2479"/>
                  </a:cubicBezTo>
                  <a:cubicBezTo>
                    <a:pt x="66" y="2521"/>
                    <a:pt x="10" y="2506"/>
                    <a:pt x="22" y="2515"/>
                  </a:cubicBezTo>
                  <a:cubicBezTo>
                    <a:pt x="34" y="2524"/>
                    <a:pt x="135" y="2543"/>
                    <a:pt x="196" y="2533"/>
                  </a:cubicBezTo>
                  <a:cubicBezTo>
                    <a:pt x="257" y="2523"/>
                    <a:pt x="337" y="2494"/>
                    <a:pt x="388" y="2455"/>
                  </a:cubicBezTo>
                  <a:cubicBezTo>
                    <a:pt x="439" y="2416"/>
                    <a:pt x="467" y="2342"/>
                    <a:pt x="502" y="2299"/>
                  </a:cubicBezTo>
                  <a:cubicBezTo>
                    <a:pt x="537" y="2256"/>
                    <a:pt x="566" y="2214"/>
                    <a:pt x="598" y="2197"/>
                  </a:cubicBezTo>
                  <a:cubicBezTo>
                    <a:pt x="630" y="2180"/>
                    <a:pt x="670" y="2191"/>
                    <a:pt x="694" y="2197"/>
                  </a:cubicBezTo>
                  <a:cubicBezTo>
                    <a:pt x="718" y="2203"/>
                    <a:pt x="739" y="2240"/>
                    <a:pt x="742" y="2230"/>
                  </a:cubicBezTo>
                  <a:cubicBezTo>
                    <a:pt x="745" y="2220"/>
                    <a:pt x="725" y="2207"/>
                    <a:pt x="712" y="2137"/>
                  </a:cubicBezTo>
                  <a:cubicBezTo>
                    <a:pt x="699" y="2067"/>
                    <a:pt x="671" y="1903"/>
                    <a:pt x="664" y="1807"/>
                  </a:cubicBezTo>
                  <a:cubicBezTo>
                    <a:pt x="657" y="1711"/>
                    <a:pt x="661" y="1630"/>
                    <a:pt x="670" y="1561"/>
                  </a:cubicBezTo>
                  <a:cubicBezTo>
                    <a:pt x="679" y="1492"/>
                    <a:pt x="705" y="1450"/>
                    <a:pt x="718" y="1393"/>
                  </a:cubicBezTo>
                  <a:cubicBezTo>
                    <a:pt x="731" y="1336"/>
                    <a:pt x="776" y="1427"/>
                    <a:pt x="748" y="1219"/>
                  </a:cubicBezTo>
                  <a:cubicBezTo>
                    <a:pt x="720" y="1011"/>
                    <a:pt x="598" y="230"/>
                    <a:pt x="550" y="115"/>
                  </a:cubicBezTo>
                  <a:close/>
                </a:path>
              </a:pathLst>
            </a:custGeom>
            <a:gradFill rotWithShape="0">
              <a:gsLst>
                <a:gs pos="0">
                  <a:schemeClr val="accent2">
                    <a:gamma/>
                    <a:shade val="46275"/>
                    <a:invGamma/>
                  </a:schemeClr>
                </a:gs>
                <a:gs pos="50000">
                  <a:schemeClr val="accent2"/>
                </a:gs>
                <a:gs pos="100000">
                  <a:schemeClr val="accent2">
                    <a:gamma/>
                    <a:shade val="46275"/>
                    <a:invGamma/>
                  </a:schemeClr>
                </a:gs>
              </a:gsLst>
              <a:lin ang="0" scaled="1"/>
            </a:gradFill>
            <a:ln w="9525">
              <a:noFill/>
              <a:round/>
              <a:headEnd/>
              <a:tailEnd/>
            </a:ln>
            <a:effectLst/>
          </p:spPr>
          <p:txBody>
            <a:bodyPr wrap="none" anchor="ctr"/>
            <a:lstStyle/>
            <a:p>
              <a:pPr>
                <a:defRPr/>
              </a:pPr>
              <a:endParaRPr lang="en-US"/>
            </a:p>
          </p:txBody>
        </p:sp>
        <p:sp>
          <p:nvSpPr>
            <p:cNvPr id="12" name="Freeform 49" descr="kimonopat1"/>
            <p:cNvSpPr>
              <a:spLocks/>
            </p:cNvSpPr>
            <p:nvPr/>
          </p:nvSpPr>
          <p:spPr bwMode="auto">
            <a:xfrm>
              <a:off x="5046" y="2229"/>
              <a:ext cx="617" cy="1376"/>
            </a:xfrm>
            <a:custGeom>
              <a:avLst/>
              <a:gdLst/>
              <a:ahLst/>
              <a:cxnLst>
                <a:cxn ang="0">
                  <a:pos x="486" y="3"/>
                </a:cxn>
                <a:cxn ang="0">
                  <a:pos x="402" y="381"/>
                </a:cxn>
                <a:cxn ang="0">
                  <a:pos x="216" y="777"/>
                </a:cxn>
                <a:cxn ang="0">
                  <a:pos x="0" y="1119"/>
                </a:cxn>
                <a:cxn ang="0">
                  <a:pos x="102" y="1101"/>
                </a:cxn>
                <a:cxn ang="0">
                  <a:pos x="282" y="1119"/>
                </a:cxn>
                <a:cxn ang="0">
                  <a:pos x="378" y="1185"/>
                </a:cxn>
                <a:cxn ang="0">
                  <a:pos x="432" y="1269"/>
                </a:cxn>
                <a:cxn ang="0">
                  <a:pos x="444" y="1365"/>
                </a:cxn>
                <a:cxn ang="0">
                  <a:pos x="498" y="1203"/>
                </a:cxn>
                <a:cxn ang="0">
                  <a:pos x="564" y="825"/>
                </a:cxn>
                <a:cxn ang="0">
                  <a:pos x="606" y="363"/>
                </a:cxn>
                <a:cxn ang="0">
                  <a:pos x="486" y="3"/>
                </a:cxn>
              </a:cxnLst>
              <a:rect l="0" t="0" r="r" b="b"/>
              <a:pathLst>
                <a:path w="617" h="1376">
                  <a:moveTo>
                    <a:pt x="486" y="3"/>
                  </a:moveTo>
                  <a:cubicBezTo>
                    <a:pt x="452" y="6"/>
                    <a:pt x="447" y="252"/>
                    <a:pt x="402" y="381"/>
                  </a:cubicBezTo>
                  <a:cubicBezTo>
                    <a:pt x="357" y="510"/>
                    <a:pt x="283" y="654"/>
                    <a:pt x="216" y="777"/>
                  </a:cubicBezTo>
                  <a:cubicBezTo>
                    <a:pt x="149" y="900"/>
                    <a:pt x="19" y="1065"/>
                    <a:pt x="0" y="1119"/>
                  </a:cubicBezTo>
                  <a:cubicBezTo>
                    <a:pt x="48" y="1119"/>
                    <a:pt x="55" y="1101"/>
                    <a:pt x="102" y="1101"/>
                  </a:cubicBezTo>
                  <a:cubicBezTo>
                    <a:pt x="149" y="1101"/>
                    <a:pt x="236" y="1105"/>
                    <a:pt x="282" y="1119"/>
                  </a:cubicBezTo>
                  <a:cubicBezTo>
                    <a:pt x="328" y="1133"/>
                    <a:pt x="353" y="1160"/>
                    <a:pt x="378" y="1185"/>
                  </a:cubicBezTo>
                  <a:cubicBezTo>
                    <a:pt x="403" y="1210"/>
                    <a:pt x="421" y="1239"/>
                    <a:pt x="432" y="1269"/>
                  </a:cubicBezTo>
                  <a:cubicBezTo>
                    <a:pt x="443" y="1299"/>
                    <a:pt x="433" y="1376"/>
                    <a:pt x="444" y="1365"/>
                  </a:cubicBezTo>
                  <a:cubicBezTo>
                    <a:pt x="455" y="1354"/>
                    <a:pt x="478" y="1293"/>
                    <a:pt x="498" y="1203"/>
                  </a:cubicBezTo>
                  <a:cubicBezTo>
                    <a:pt x="518" y="1113"/>
                    <a:pt x="546" y="965"/>
                    <a:pt x="564" y="825"/>
                  </a:cubicBezTo>
                  <a:cubicBezTo>
                    <a:pt x="582" y="685"/>
                    <a:pt x="617" y="496"/>
                    <a:pt x="606" y="363"/>
                  </a:cubicBezTo>
                  <a:cubicBezTo>
                    <a:pt x="595" y="230"/>
                    <a:pt x="520" y="0"/>
                    <a:pt x="486" y="3"/>
                  </a:cubicBezTo>
                  <a:close/>
                </a:path>
              </a:pathLst>
            </a:custGeom>
            <a:blipFill dpi="0" rotWithShape="0">
              <a:blip r:embed="rId3"/>
              <a:srcRect/>
              <a:tile tx="0" ty="0" sx="100000" sy="100000" flip="none" algn="tl"/>
            </a:blipFill>
            <a:ln w="9525" cap="flat" cmpd="sng">
              <a:noFill/>
              <a:prstDash val="solid"/>
              <a:round/>
              <a:headEnd/>
              <a:tailEnd/>
            </a:ln>
            <a:effectLst/>
          </p:spPr>
          <p:txBody>
            <a:bodyPr wrap="none" anchor="ctr"/>
            <a:lstStyle/>
            <a:p>
              <a:pPr>
                <a:defRPr/>
              </a:pPr>
              <a:endParaRPr lang="en-US"/>
            </a:p>
          </p:txBody>
        </p:sp>
        <p:sp>
          <p:nvSpPr>
            <p:cNvPr id="13" name="Freeform 50" descr="kimonopat1"/>
            <p:cNvSpPr>
              <a:spLocks/>
            </p:cNvSpPr>
            <p:nvPr/>
          </p:nvSpPr>
          <p:spPr bwMode="auto">
            <a:xfrm>
              <a:off x="5193" y="269"/>
              <a:ext cx="576" cy="3180"/>
            </a:xfrm>
            <a:custGeom>
              <a:avLst/>
              <a:gdLst/>
              <a:ahLst/>
              <a:cxnLst>
                <a:cxn ang="0">
                  <a:pos x="42" y="61"/>
                </a:cxn>
                <a:cxn ang="0">
                  <a:pos x="156" y="517"/>
                </a:cxn>
                <a:cxn ang="0">
                  <a:pos x="288" y="991"/>
                </a:cxn>
                <a:cxn ang="0">
                  <a:pos x="414" y="1435"/>
                </a:cxn>
                <a:cxn ang="0">
                  <a:pos x="576" y="1807"/>
                </a:cxn>
                <a:cxn ang="0">
                  <a:pos x="576" y="3055"/>
                </a:cxn>
                <a:cxn ang="0">
                  <a:pos x="414" y="2557"/>
                </a:cxn>
                <a:cxn ang="0">
                  <a:pos x="252" y="1765"/>
                </a:cxn>
                <a:cxn ang="0">
                  <a:pos x="126" y="961"/>
                </a:cxn>
                <a:cxn ang="0">
                  <a:pos x="12" y="151"/>
                </a:cxn>
                <a:cxn ang="0">
                  <a:pos x="42" y="61"/>
                </a:cxn>
              </a:cxnLst>
              <a:rect l="0" t="0" r="r" b="b"/>
              <a:pathLst>
                <a:path w="576" h="3180">
                  <a:moveTo>
                    <a:pt x="42" y="61"/>
                  </a:moveTo>
                  <a:cubicBezTo>
                    <a:pt x="66" y="122"/>
                    <a:pt x="115" y="362"/>
                    <a:pt x="156" y="517"/>
                  </a:cubicBezTo>
                  <a:cubicBezTo>
                    <a:pt x="197" y="672"/>
                    <a:pt x="245" y="838"/>
                    <a:pt x="288" y="991"/>
                  </a:cubicBezTo>
                  <a:cubicBezTo>
                    <a:pt x="331" y="1144"/>
                    <a:pt x="366" y="1299"/>
                    <a:pt x="414" y="1435"/>
                  </a:cubicBezTo>
                  <a:cubicBezTo>
                    <a:pt x="462" y="1571"/>
                    <a:pt x="549" y="1537"/>
                    <a:pt x="576" y="1807"/>
                  </a:cubicBezTo>
                  <a:lnTo>
                    <a:pt x="576" y="3055"/>
                  </a:lnTo>
                  <a:cubicBezTo>
                    <a:pt x="549" y="3180"/>
                    <a:pt x="468" y="2772"/>
                    <a:pt x="414" y="2557"/>
                  </a:cubicBezTo>
                  <a:cubicBezTo>
                    <a:pt x="360" y="2342"/>
                    <a:pt x="300" y="2031"/>
                    <a:pt x="252" y="1765"/>
                  </a:cubicBezTo>
                  <a:cubicBezTo>
                    <a:pt x="204" y="1499"/>
                    <a:pt x="166" y="1230"/>
                    <a:pt x="126" y="961"/>
                  </a:cubicBezTo>
                  <a:cubicBezTo>
                    <a:pt x="86" y="692"/>
                    <a:pt x="24" y="299"/>
                    <a:pt x="12" y="151"/>
                  </a:cubicBezTo>
                  <a:cubicBezTo>
                    <a:pt x="0" y="3"/>
                    <a:pt x="18" y="0"/>
                    <a:pt x="42" y="61"/>
                  </a:cubicBezTo>
                  <a:close/>
                </a:path>
              </a:pathLst>
            </a:custGeom>
            <a:blipFill dpi="0" rotWithShape="0">
              <a:blip r:embed="rId3"/>
              <a:srcRect/>
              <a:tile tx="0" ty="0" sx="100000" sy="100000" flip="none" algn="tl"/>
            </a:blipFill>
            <a:ln w="9525" cap="flat" cmpd="sng">
              <a:noFill/>
              <a:prstDash val="solid"/>
              <a:round/>
              <a:headEnd/>
              <a:tailEnd/>
            </a:ln>
            <a:effectLst/>
          </p:spPr>
          <p:txBody>
            <a:bodyPr wrap="none" anchor="ctr"/>
            <a:lstStyle/>
            <a:p>
              <a:pPr>
                <a:defRPr/>
              </a:pPr>
              <a:endParaRPr lang="en-US"/>
            </a:p>
          </p:txBody>
        </p:sp>
        <p:sp>
          <p:nvSpPr>
            <p:cNvPr id="14" name="Freeform 51"/>
            <p:cNvSpPr>
              <a:spLocks/>
            </p:cNvSpPr>
            <p:nvPr/>
          </p:nvSpPr>
          <p:spPr bwMode="auto">
            <a:xfrm>
              <a:off x="5197" y="165"/>
              <a:ext cx="573" cy="1935"/>
            </a:xfrm>
            <a:custGeom>
              <a:avLst/>
              <a:gdLst/>
              <a:ahLst/>
              <a:cxnLst>
                <a:cxn ang="0">
                  <a:pos x="69" y="63"/>
                </a:cxn>
                <a:cxn ang="0">
                  <a:pos x="207" y="549"/>
                </a:cxn>
                <a:cxn ang="0">
                  <a:pos x="381" y="1101"/>
                </a:cxn>
                <a:cxn ang="0">
                  <a:pos x="573" y="1575"/>
                </a:cxn>
                <a:cxn ang="0">
                  <a:pos x="573" y="1935"/>
                </a:cxn>
                <a:cxn ang="0">
                  <a:pos x="321" y="1449"/>
                </a:cxn>
                <a:cxn ang="0">
                  <a:pos x="147" y="699"/>
                </a:cxn>
                <a:cxn ang="0">
                  <a:pos x="15" y="171"/>
                </a:cxn>
                <a:cxn ang="0">
                  <a:pos x="69" y="63"/>
                </a:cxn>
              </a:cxnLst>
              <a:rect l="0" t="0" r="r" b="b"/>
              <a:pathLst>
                <a:path w="573" h="1935">
                  <a:moveTo>
                    <a:pt x="69" y="63"/>
                  </a:moveTo>
                  <a:cubicBezTo>
                    <a:pt x="101" y="126"/>
                    <a:pt x="155" y="376"/>
                    <a:pt x="207" y="549"/>
                  </a:cubicBezTo>
                  <a:cubicBezTo>
                    <a:pt x="259" y="722"/>
                    <a:pt x="320" y="930"/>
                    <a:pt x="381" y="1101"/>
                  </a:cubicBezTo>
                  <a:cubicBezTo>
                    <a:pt x="442" y="1272"/>
                    <a:pt x="541" y="1436"/>
                    <a:pt x="573" y="1575"/>
                  </a:cubicBezTo>
                  <a:lnTo>
                    <a:pt x="573" y="1935"/>
                  </a:lnTo>
                  <a:cubicBezTo>
                    <a:pt x="531" y="1914"/>
                    <a:pt x="392" y="1655"/>
                    <a:pt x="321" y="1449"/>
                  </a:cubicBezTo>
                  <a:cubicBezTo>
                    <a:pt x="250" y="1243"/>
                    <a:pt x="198" y="912"/>
                    <a:pt x="147" y="699"/>
                  </a:cubicBezTo>
                  <a:cubicBezTo>
                    <a:pt x="96" y="486"/>
                    <a:pt x="30" y="274"/>
                    <a:pt x="15" y="171"/>
                  </a:cubicBezTo>
                  <a:cubicBezTo>
                    <a:pt x="0" y="68"/>
                    <a:pt x="37" y="0"/>
                    <a:pt x="69" y="63"/>
                  </a:cubicBez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en-US"/>
            </a:p>
          </p:txBody>
        </p:sp>
        <p:sp>
          <p:nvSpPr>
            <p:cNvPr id="15" name="Freeform 52"/>
            <p:cNvSpPr>
              <a:spLocks/>
            </p:cNvSpPr>
            <p:nvPr/>
          </p:nvSpPr>
          <p:spPr bwMode="auto">
            <a:xfrm>
              <a:off x="5004" y="0"/>
              <a:ext cx="363" cy="2112"/>
            </a:xfrm>
            <a:custGeom>
              <a:avLst/>
              <a:gdLst/>
              <a:ahLst/>
              <a:cxnLst>
                <a:cxn ang="0">
                  <a:pos x="0" y="2094"/>
                </a:cxn>
                <a:cxn ang="0">
                  <a:pos x="66" y="1992"/>
                </a:cxn>
                <a:cxn ang="0">
                  <a:pos x="150" y="1464"/>
                </a:cxn>
                <a:cxn ang="0">
                  <a:pos x="234" y="678"/>
                </a:cxn>
                <a:cxn ang="0">
                  <a:pos x="324" y="0"/>
                </a:cxn>
                <a:cxn ang="0">
                  <a:pos x="0" y="0"/>
                </a:cxn>
                <a:cxn ang="0">
                  <a:pos x="0" y="2094"/>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a:noFill/>
              <a:round/>
              <a:headEnd/>
              <a:tailEnd/>
            </a:ln>
            <a:effectLst/>
          </p:spPr>
          <p:txBody>
            <a:bodyPr wrap="none" anchor="ctr"/>
            <a:lstStyle/>
            <a:p>
              <a:pPr>
                <a:defRPr/>
              </a:pPr>
              <a:endParaRPr lang="en-US"/>
            </a:p>
          </p:txBody>
        </p:sp>
        <p:sp>
          <p:nvSpPr>
            <p:cNvPr id="16" name="Freeform 53"/>
            <p:cNvSpPr>
              <a:spLocks/>
            </p:cNvSpPr>
            <p:nvPr/>
          </p:nvSpPr>
          <p:spPr bwMode="auto">
            <a:xfrm>
              <a:off x="5004" y="1"/>
              <a:ext cx="189" cy="2112"/>
            </a:xfrm>
            <a:custGeom>
              <a:avLst/>
              <a:gdLst/>
              <a:ahLst/>
              <a:cxnLst>
                <a:cxn ang="0">
                  <a:pos x="0" y="2094"/>
                </a:cxn>
                <a:cxn ang="0">
                  <a:pos x="66" y="1992"/>
                </a:cxn>
                <a:cxn ang="0">
                  <a:pos x="150" y="1464"/>
                </a:cxn>
                <a:cxn ang="0">
                  <a:pos x="234" y="678"/>
                </a:cxn>
                <a:cxn ang="0">
                  <a:pos x="324" y="0"/>
                </a:cxn>
                <a:cxn ang="0">
                  <a:pos x="0" y="0"/>
                </a:cxn>
                <a:cxn ang="0">
                  <a:pos x="0" y="2094"/>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chemeClr val="folHlink"/>
                </a:gs>
                <a:gs pos="50000">
                  <a:schemeClr val="hlink"/>
                </a:gs>
                <a:gs pos="100000">
                  <a:schemeClr val="folHlink"/>
                </a:gs>
              </a:gsLst>
              <a:lin ang="0" scaled="1"/>
            </a:gradFill>
            <a:ln w="9525">
              <a:noFill/>
              <a:round/>
              <a:headEnd/>
              <a:tailEnd/>
            </a:ln>
            <a:effectLst/>
          </p:spPr>
          <p:txBody>
            <a:bodyPr wrap="none" anchor="ctr"/>
            <a:lstStyle/>
            <a:p>
              <a:pPr>
                <a:defRPr/>
              </a:pPr>
              <a:endParaRPr lang="en-US"/>
            </a:p>
          </p:txBody>
        </p:sp>
        <p:sp>
          <p:nvSpPr>
            <p:cNvPr id="17" name="Rectangle 54"/>
            <p:cNvSpPr>
              <a:spLocks noChangeArrowheads="1"/>
            </p:cNvSpPr>
            <p:nvPr/>
          </p:nvSpPr>
          <p:spPr bwMode="auto">
            <a:xfrm>
              <a:off x="4955" y="1"/>
              <a:ext cx="56" cy="4320"/>
            </a:xfrm>
            <a:prstGeom prst="rect">
              <a:avLst/>
            </a:pr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a:noFill/>
              <a:miter lim="800000"/>
              <a:headEnd/>
              <a:tailEnd/>
            </a:ln>
            <a:effectLst/>
          </p:spPr>
          <p:txBody>
            <a:bodyPr wrap="none" anchor="ctr"/>
            <a:lstStyle/>
            <a:p>
              <a:pPr algn="ctr">
                <a:defRPr/>
              </a:pPr>
              <a:endParaRPr kumimoji="1" lang="en-US"/>
            </a:p>
          </p:txBody>
        </p:sp>
        <p:sp>
          <p:nvSpPr>
            <p:cNvPr id="18" name="Freeform 55"/>
            <p:cNvSpPr>
              <a:spLocks/>
            </p:cNvSpPr>
            <p:nvPr/>
          </p:nvSpPr>
          <p:spPr bwMode="auto">
            <a:xfrm>
              <a:off x="5013" y="3924"/>
              <a:ext cx="734" cy="390"/>
            </a:xfrm>
            <a:custGeom>
              <a:avLst/>
              <a:gdLst/>
              <a:ahLst/>
              <a:cxnLst>
                <a:cxn ang="0">
                  <a:pos x="1" y="357"/>
                </a:cxn>
                <a:cxn ang="0">
                  <a:pos x="109" y="341"/>
                </a:cxn>
                <a:cxn ang="0">
                  <a:pos x="241" y="305"/>
                </a:cxn>
                <a:cxn ang="0">
                  <a:pos x="353" y="209"/>
                </a:cxn>
                <a:cxn ang="0">
                  <a:pos x="429" y="89"/>
                </a:cxn>
                <a:cxn ang="0">
                  <a:pos x="493" y="17"/>
                </a:cxn>
                <a:cxn ang="0">
                  <a:pos x="577" y="1"/>
                </a:cxn>
                <a:cxn ang="0">
                  <a:pos x="629" y="21"/>
                </a:cxn>
                <a:cxn ang="0">
                  <a:pos x="673" y="65"/>
                </a:cxn>
                <a:cxn ang="0">
                  <a:pos x="673" y="137"/>
                </a:cxn>
                <a:cxn ang="0">
                  <a:pos x="561" y="225"/>
                </a:cxn>
                <a:cxn ang="0">
                  <a:pos x="425" y="297"/>
                </a:cxn>
                <a:cxn ang="0">
                  <a:pos x="245" y="357"/>
                </a:cxn>
                <a:cxn ang="0">
                  <a:pos x="113" y="377"/>
                </a:cxn>
                <a:cxn ang="0">
                  <a:pos x="1" y="357"/>
                </a:cxn>
              </a:cxnLst>
              <a:rect l="0" t="0" r="r" b="b"/>
              <a:pathLst>
                <a:path w="692" h="378">
                  <a:moveTo>
                    <a:pt x="1" y="357"/>
                  </a:moveTo>
                  <a:cubicBezTo>
                    <a:pt x="0" y="351"/>
                    <a:pt x="69" y="350"/>
                    <a:pt x="109" y="341"/>
                  </a:cubicBezTo>
                  <a:cubicBezTo>
                    <a:pt x="149" y="332"/>
                    <a:pt x="200" y="327"/>
                    <a:pt x="241" y="305"/>
                  </a:cubicBezTo>
                  <a:cubicBezTo>
                    <a:pt x="282" y="283"/>
                    <a:pt x="322" y="245"/>
                    <a:pt x="353" y="209"/>
                  </a:cubicBezTo>
                  <a:cubicBezTo>
                    <a:pt x="384" y="173"/>
                    <a:pt x="406" y="121"/>
                    <a:pt x="429" y="89"/>
                  </a:cubicBezTo>
                  <a:cubicBezTo>
                    <a:pt x="452" y="57"/>
                    <a:pt x="468" y="32"/>
                    <a:pt x="493" y="17"/>
                  </a:cubicBezTo>
                  <a:cubicBezTo>
                    <a:pt x="518" y="2"/>
                    <a:pt x="554" y="0"/>
                    <a:pt x="577" y="1"/>
                  </a:cubicBezTo>
                  <a:cubicBezTo>
                    <a:pt x="600" y="2"/>
                    <a:pt x="613" y="10"/>
                    <a:pt x="629" y="21"/>
                  </a:cubicBezTo>
                  <a:cubicBezTo>
                    <a:pt x="645" y="32"/>
                    <a:pt x="666" y="46"/>
                    <a:pt x="673" y="65"/>
                  </a:cubicBezTo>
                  <a:cubicBezTo>
                    <a:pt x="680" y="84"/>
                    <a:pt x="692" y="110"/>
                    <a:pt x="673" y="137"/>
                  </a:cubicBezTo>
                  <a:cubicBezTo>
                    <a:pt x="654" y="164"/>
                    <a:pt x="602" y="198"/>
                    <a:pt x="561" y="225"/>
                  </a:cubicBezTo>
                  <a:cubicBezTo>
                    <a:pt x="520" y="252"/>
                    <a:pt x="478" y="275"/>
                    <a:pt x="425" y="297"/>
                  </a:cubicBezTo>
                  <a:cubicBezTo>
                    <a:pt x="372" y="319"/>
                    <a:pt x="297" y="344"/>
                    <a:pt x="245" y="357"/>
                  </a:cubicBezTo>
                  <a:cubicBezTo>
                    <a:pt x="193" y="370"/>
                    <a:pt x="156" y="376"/>
                    <a:pt x="113" y="377"/>
                  </a:cubicBezTo>
                  <a:cubicBezTo>
                    <a:pt x="70" y="378"/>
                    <a:pt x="2" y="363"/>
                    <a:pt x="1" y="357"/>
                  </a:cubicBezTo>
                  <a:close/>
                </a:path>
              </a:pathLst>
            </a:custGeom>
            <a:gradFill rotWithShape="0">
              <a:gsLst>
                <a:gs pos="0">
                  <a:schemeClr val="bg1"/>
                </a:gs>
                <a:gs pos="50000">
                  <a:schemeClr val="folHlink"/>
                </a:gs>
                <a:gs pos="100000">
                  <a:schemeClr val="bg1"/>
                </a:gs>
              </a:gsLst>
              <a:lin ang="0" scaled="1"/>
            </a:gradFill>
            <a:ln w="9525" cap="flat" cmpd="sng">
              <a:noFill/>
              <a:prstDash val="solid"/>
              <a:round/>
              <a:headEnd type="none" w="med" len="med"/>
              <a:tailEnd type="none" w="med" len="med"/>
            </a:ln>
            <a:effectLst/>
          </p:spPr>
          <p:txBody>
            <a:bodyPr wrap="none" anchor="ctr"/>
            <a:lstStyle/>
            <a:p>
              <a:pPr>
                <a:defRPr/>
              </a:pPr>
              <a:endParaRPr lang="en-US"/>
            </a:p>
          </p:txBody>
        </p:sp>
        <p:sp>
          <p:nvSpPr>
            <p:cNvPr id="19" name="AutoShape 56"/>
            <p:cNvSpPr>
              <a:spLocks noChangeArrowheads="1"/>
            </p:cNvSpPr>
            <p:nvPr/>
          </p:nvSpPr>
          <p:spPr bwMode="hidden">
            <a:xfrm rot="5400000">
              <a:off x="2724" y="2089"/>
              <a:ext cx="4320" cy="142"/>
            </a:xfrm>
            <a:custGeom>
              <a:avLst/>
              <a:gdLst>
                <a:gd name="G0" fmla="+- 607 0 0"/>
                <a:gd name="G1" fmla="+- 21600 0 607"/>
                <a:gd name="G2" fmla="*/ 607 1 2"/>
                <a:gd name="G3" fmla="+- 21600 0 G2"/>
                <a:gd name="G4" fmla="+/ 607 21600 2"/>
                <a:gd name="G5" fmla="+/ G1 0 2"/>
                <a:gd name="G6" fmla="*/ 21600 21600 607"/>
                <a:gd name="G7" fmla="*/ G6 1 2"/>
                <a:gd name="G8" fmla="+- 21600 0 G7"/>
                <a:gd name="G9" fmla="*/ 21600 1 2"/>
                <a:gd name="G10" fmla="+- 607 0 G9"/>
                <a:gd name="G11" fmla="?: G10 G8 0"/>
                <a:gd name="G12" fmla="?: G10 G7 21600"/>
                <a:gd name="T0" fmla="*/ 21296 w 21600"/>
                <a:gd name="T1" fmla="*/ 10800 h 21600"/>
                <a:gd name="T2" fmla="*/ 10800 w 21600"/>
                <a:gd name="T3" fmla="*/ 21600 h 21600"/>
                <a:gd name="T4" fmla="*/ 304 w 21600"/>
                <a:gd name="T5" fmla="*/ 10800 h 21600"/>
                <a:gd name="T6" fmla="*/ 10800 w 21600"/>
                <a:gd name="T7" fmla="*/ 0 h 21600"/>
                <a:gd name="T8" fmla="*/ 2104 w 21600"/>
                <a:gd name="T9" fmla="*/ 2104 h 21600"/>
                <a:gd name="T10" fmla="*/ 19496 w 21600"/>
                <a:gd name="T11" fmla="*/ 19496 h 21600"/>
              </a:gdLst>
              <a:ahLst/>
              <a:cxnLst>
                <a:cxn ang="0">
                  <a:pos x="T0" y="T1"/>
                </a:cxn>
                <a:cxn ang="0">
                  <a:pos x="T2" y="T3"/>
                </a:cxn>
                <a:cxn ang="0">
                  <a:pos x="T4" y="T5"/>
                </a:cxn>
                <a:cxn ang="0">
                  <a:pos x="T6" y="T7"/>
                </a:cxn>
              </a:cxnLst>
              <a:rect l="T8" t="T9" r="T10" b="T11"/>
              <a:pathLst>
                <a:path w="21600" h="21600">
                  <a:moveTo>
                    <a:pt x="0" y="0"/>
                  </a:moveTo>
                  <a:lnTo>
                    <a:pt x="607" y="21600"/>
                  </a:lnTo>
                  <a:lnTo>
                    <a:pt x="20993" y="21600"/>
                  </a:lnTo>
                  <a:lnTo>
                    <a:pt x="21600" y="0"/>
                  </a:lnTo>
                  <a:close/>
                </a:path>
              </a:pathLst>
            </a:custGeom>
            <a:gradFill rotWithShape="0">
              <a:gsLst>
                <a:gs pos="0">
                  <a:schemeClr val="bg1"/>
                </a:gs>
                <a:gs pos="100000">
                  <a:schemeClr val="bg2"/>
                </a:gs>
              </a:gsLst>
              <a:lin ang="0" scaled="1"/>
            </a:gradFill>
            <a:ln w="9525">
              <a:noFill/>
              <a:miter lim="800000"/>
              <a:headEnd/>
              <a:tailEnd/>
            </a:ln>
            <a:effectLst/>
          </p:spPr>
          <p:txBody>
            <a:bodyPr rot="10800000" vert="eaVert" wrap="none" anchor="ctr"/>
            <a:lstStyle/>
            <a:p>
              <a:pPr algn="ctr">
                <a:defRPr/>
              </a:pPr>
              <a:endParaRPr kumimoji="1" lang="en-US"/>
            </a:p>
          </p:txBody>
        </p:sp>
      </p:grpSp>
      <p:sp>
        <p:nvSpPr>
          <p:cNvPr id="35897" name="Rectangle 57"/>
          <p:cNvSpPr>
            <a:spLocks noGrp="1" noChangeArrowheads="1"/>
          </p:cNvSpPr>
          <p:nvPr>
            <p:ph type="ctrTitle" sz="quarter"/>
          </p:nvPr>
        </p:nvSpPr>
        <p:spPr>
          <a:xfrm>
            <a:off x="685800" y="1370013"/>
            <a:ext cx="6965950" cy="2057400"/>
          </a:xfrm>
        </p:spPr>
        <p:txBody>
          <a:bodyPr/>
          <a:lstStyle>
            <a:lvl1pPr>
              <a:defRPr/>
            </a:lvl1pPr>
          </a:lstStyle>
          <a:p>
            <a:r>
              <a:rPr lang="en-US"/>
              <a:t>Click to edit Master title style</a:t>
            </a:r>
          </a:p>
        </p:txBody>
      </p:sp>
      <p:sp>
        <p:nvSpPr>
          <p:cNvPr id="35898" name="Rectangle 58"/>
          <p:cNvSpPr>
            <a:spLocks noGrp="1" noChangeArrowheads="1"/>
          </p:cNvSpPr>
          <p:nvPr>
            <p:ph type="subTitle" sz="quarter" idx="1"/>
          </p:nvPr>
        </p:nvSpPr>
        <p:spPr>
          <a:xfrm>
            <a:off x="1727200" y="3886200"/>
            <a:ext cx="5640388" cy="1752600"/>
          </a:xfrm>
        </p:spPr>
        <p:txBody>
          <a:bodyPr/>
          <a:lstStyle>
            <a:lvl1pPr marL="0" indent="0" algn="ctr">
              <a:buFontTx/>
              <a:buNone/>
              <a:defRPr/>
            </a:lvl1pPr>
          </a:lstStyle>
          <a:p>
            <a:r>
              <a:rPr lang="en-US"/>
              <a:t>Click to edit Master subtitle style</a:t>
            </a:r>
          </a:p>
        </p:txBody>
      </p:sp>
      <p:sp>
        <p:nvSpPr>
          <p:cNvPr id="59" name="Rectangle 59"/>
          <p:cNvSpPr>
            <a:spLocks noGrp="1" noChangeArrowheads="1"/>
          </p:cNvSpPr>
          <p:nvPr>
            <p:ph type="dt" sz="quarter" idx="10"/>
          </p:nvPr>
        </p:nvSpPr>
        <p:spPr/>
        <p:txBody>
          <a:bodyPr/>
          <a:lstStyle>
            <a:lvl1pPr>
              <a:defRPr/>
            </a:lvl1pPr>
          </a:lstStyle>
          <a:p>
            <a:pPr>
              <a:defRPr/>
            </a:pPr>
            <a:fld id="{B36C1EEC-6F6B-464C-AF21-E14FD3A9545F}" type="datetimeFigureOut">
              <a:rPr lang="en-US"/>
              <a:pPr>
                <a:defRPr/>
              </a:pPr>
              <a:t>5/22/2011</a:t>
            </a:fld>
            <a:endParaRPr lang="en-US"/>
          </a:p>
        </p:txBody>
      </p:sp>
      <p:sp>
        <p:nvSpPr>
          <p:cNvPr id="60" name="Rectangle 60"/>
          <p:cNvSpPr>
            <a:spLocks noGrp="1" noChangeArrowheads="1"/>
          </p:cNvSpPr>
          <p:nvPr>
            <p:ph type="ftr" sz="quarter" idx="11"/>
          </p:nvPr>
        </p:nvSpPr>
        <p:spPr/>
        <p:txBody>
          <a:bodyPr/>
          <a:lstStyle>
            <a:lvl1pPr>
              <a:defRPr/>
            </a:lvl1pPr>
          </a:lstStyle>
          <a:p>
            <a:pPr>
              <a:defRPr/>
            </a:pPr>
            <a:endParaRPr lang="en-US"/>
          </a:p>
        </p:txBody>
      </p:sp>
      <p:sp>
        <p:nvSpPr>
          <p:cNvPr id="61" name="Rectangle 61"/>
          <p:cNvSpPr>
            <a:spLocks noGrp="1" noChangeArrowheads="1"/>
          </p:cNvSpPr>
          <p:nvPr>
            <p:ph type="sldNum" sz="quarter" idx="12"/>
          </p:nvPr>
        </p:nvSpPr>
        <p:spPr/>
        <p:txBody>
          <a:bodyPr/>
          <a:lstStyle>
            <a:lvl1pPr>
              <a:defRPr/>
            </a:lvl1pPr>
          </a:lstStyle>
          <a:p>
            <a:pPr>
              <a:defRPr/>
            </a:pPr>
            <a:fld id="{4E340CC8-A987-4687-8ED2-55D66BB0C5A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9"/>
          <p:cNvSpPr>
            <a:spLocks noGrp="1" noChangeArrowheads="1"/>
          </p:cNvSpPr>
          <p:nvPr>
            <p:ph type="dt" sz="half" idx="10"/>
          </p:nvPr>
        </p:nvSpPr>
        <p:spPr>
          <a:ln/>
        </p:spPr>
        <p:txBody>
          <a:bodyPr/>
          <a:lstStyle>
            <a:lvl1pPr>
              <a:defRPr/>
            </a:lvl1pPr>
          </a:lstStyle>
          <a:p>
            <a:pPr>
              <a:defRPr/>
            </a:pPr>
            <a:fld id="{6BE2453B-CD4E-4561-8A3C-5A21E3ED4AE6}" type="datetimeFigureOut">
              <a:rPr lang="en-US"/>
              <a:pPr>
                <a:defRPr/>
              </a:pPr>
              <a:t>5/22/2011</a:t>
            </a:fld>
            <a:endParaRPr lang="en-US"/>
          </a:p>
        </p:txBody>
      </p:sp>
      <p:sp>
        <p:nvSpPr>
          <p:cNvPr id="5" name="Rectangle 60"/>
          <p:cNvSpPr>
            <a:spLocks noGrp="1" noChangeArrowheads="1"/>
          </p:cNvSpPr>
          <p:nvPr>
            <p:ph type="ftr" sz="quarter" idx="11"/>
          </p:nvPr>
        </p:nvSpPr>
        <p:spPr>
          <a:ln/>
        </p:spPr>
        <p:txBody>
          <a:bodyPr/>
          <a:lstStyle>
            <a:lvl1pPr>
              <a:defRPr/>
            </a:lvl1pPr>
          </a:lstStyle>
          <a:p>
            <a:pPr>
              <a:defRPr/>
            </a:pPr>
            <a:endParaRPr lang="en-US"/>
          </a:p>
        </p:txBody>
      </p:sp>
      <p:sp>
        <p:nvSpPr>
          <p:cNvPr id="6" name="Rectangle 61"/>
          <p:cNvSpPr>
            <a:spLocks noGrp="1" noChangeArrowheads="1"/>
          </p:cNvSpPr>
          <p:nvPr>
            <p:ph type="sldNum" sz="quarter" idx="12"/>
          </p:nvPr>
        </p:nvSpPr>
        <p:spPr>
          <a:ln/>
        </p:spPr>
        <p:txBody>
          <a:bodyPr/>
          <a:lstStyle>
            <a:lvl1pPr>
              <a:defRPr/>
            </a:lvl1pPr>
          </a:lstStyle>
          <a:p>
            <a:pPr>
              <a:defRPr/>
            </a:pPr>
            <a:fld id="{188C7141-1E16-4C85-9B4D-D50F19967F6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827713" y="227013"/>
            <a:ext cx="1868487" cy="58689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075" y="227013"/>
            <a:ext cx="5456238" cy="58689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9"/>
          <p:cNvSpPr>
            <a:spLocks noGrp="1" noChangeArrowheads="1"/>
          </p:cNvSpPr>
          <p:nvPr>
            <p:ph type="dt" sz="half" idx="10"/>
          </p:nvPr>
        </p:nvSpPr>
        <p:spPr>
          <a:ln/>
        </p:spPr>
        <p:txBody>
          <a:bodyPr/>
          <a:lstStyle>
            <a:lvl1pPr>
              <a:defRPr/>
            </a:lvl1pPr>
          </a:lstStyle>
          <a:p>
            <a:pPr>
              <a:defRPr/>
            </a:pPr>
            <a:fld id="{64A2B015-FCE7-4BB7-A820-A50ED152BF8B}" type="datetimeFigureOut">
              <a:rPr lang="en-US"/>
              <a:pPr>
                <a:defRPr/>
              </a:pPr>
              <a:t>5/22/2011</a:t>
            </a:fld>
            <a:endParaRPr lang="en-US"/>
          </a:p>
        </p:txBody>
      </p:sp>
      <p:sp>
        <p:nvSpPr>
          <p:cNvPr id="5" name="Rectangle 60"/>
          <p:cNvSpPr>
            <a:spLocks noGrp="1" noChangeArrowheads="1"/>
          </p:cNvSpPr>
          <p:nvPr>
            <p:ph type="ftr" sz="quarter" idx="11"/>
          </p:nvPr>
        </p:nvSpPr>
        <p:spPr>
          <a:ln/>
        </p:spPr>
        <p:txBody>
          <a:bodyPr/>
          <a:lstStyle>
            <a:lvl1pPr>
              <a:defRPr/>
            </a:lvl1pPr>
          </a:lstStyle>
          <a:p>
            <a:pPr>
              <a:defRPr/>
            </a:pPr>
            <a:endParaRPr lang="en-US"/>
          </a:p>
        </p:txBody>
      </p:sp>
      <p:sp>
        <p:nvSpPr>
          <p:cNvPr id="6" name="Rectangle 61"/>
          <p:cNvSpPr>
            <a:spLocks noGrp="1" noChangeArrowheads="1"/>
          </p:cNvSpPr>
          <p:nvPr>
            <p:ph type="sldNum" sz="quarter" idx="12"/>
          </p:nvPr>
        </p:nvSpPr>
        <p:spPr>
          <a:ln/>
        </p:spPr>
        <p:txBody>
          <a:bodyPr/>
          <a:lstStyle>
            <a:lvl1pPr>
              <a:defRPr/>
            </a:lvl1pPr>
          </a:lstStyle>
          <a:p>
            <a:pPr>
              <a:defRPr/>
            </a:pPr>
            <a:fld id="{A455BDD0-4D6A-4386-A9DC-E35715179AE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9"/>
          <p:cNvSpPr>
            <a:spLocks noGrp="1" noChangeArrowheads="1"/>
          </p:cNvSpPr>
          <p:nvPr>
            <p:ph type="dt" sz="half" idx="10"/>
          </p:nvPr>
        </p:nvSpPr>
        <p:spPr>
          <a:ln/>
        </p:spPr>
        <p:txBody>
          <a:bodyPr/>
          <a:lstStyle>
            <a:lvl1pPr>
              <a:defRPr/>
            </a:lvl1pPr>
          </a:lstStyle>
          <a:p>
            <a:pPr>
              <a:defRPr/>
            </a:pPr>
            <a:fld id="{D7F68713-CA72-4758-B52E-603EA330DDCB}" type="datetimeFigureOut">
              <a:rPr lang="en-US"/>
              <a:pPr>
                <a:defRPr/>
              </a:pPr>
              <a:t>5/22/2011</a:t>
            </a:fld>
            <a:endParaRPr lang="en-US"/>
          </a:p>
        </p:txBody>
      </p:sp>
      <p:sp>
        <p:nvSpPr>
          <p:cNvPr id="5" name="Rectangle 60"/>
          <p:cNvSpPr>
            <a:spLocks noGrp="1" noChangeArrowheads="1"/>
          </p:cNvSpPr>
          <p:nvPr>
            <p:ph type="ftr" sz="quarter" idx="11"/>
          </p:nvPr>
        </p:nvSpPr>
        <p:spPr>
          <a:ln/>
        </p:spPr>
        <p:txBody>
          <a:bodyPr/>
          <a:lstStyle>
            <a:lvl1pPr>
              <a:defRPr/>
            </a:lvl1pPr>
          </a:lstStyle>
          <a:p>
            <a:pPr>
              <a:defRPr/>
            </a:pPr>
            <a:endParaRPr lang="en-US"/>
          </a:p>
        </p:txBody>
      </p:sp>
      <p:sp>
        <p:nvSpPr>
          <p:cNvPr id="6" name="Rectangle 61"/>
          <p:cNvSpPr>
            <a:spLocks noGrp="1" noChangeArrowheads="1"/>
          </p:cNvSpPr>
          <p:nvPr>
            <p:ph type="sldNum" sz="quarter" idx="12"/>
          </p:nvPr>
        </p:nvSpPr>
        <p:spPr>
          <a:ln/>
        </p:spPr>
        <p:txBody>
          <a:bodyPr/>
          <a:lstStyle>
            <a:lvl1pPr>
              <a:defRPr/>
            </a:lvl1pPr>
          </a:lstStyle>
          <a:p>
            <a:pPr>
              <a:defRPr/>
            </a:pPr>
            <a:fld id="{0A90A2C8-A833-424C-8734-EDC945305D1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9"/>
          <p:cNvSpPr>
            <a:spLocks noGrp="1" noChangeArrowheads="1"/>
          </p:cNvSpPr>
          <p:nvPr>
            <p:ph type="dt" sz="half" idx="10"/>
          </p:nvPr>
        </p:nvSpPr>
        <p:spPr>
          <a:ln/>
        </p:spPr>
        <p:txBody>
          <a:bodyPr/>
          <a:lstStyle>
            <a:lvl1pPr>
              <a:defRPr/>
            </a:lvl1pPr>
          </a:lstStyle>
          <a:p>
            <a:pPr>
              <a:defRPr/>
            </a:pPr>
            <a:fld id="{99842E4D-804D-4700-8BF9-6445C32DD590}" type="datetimeFigureOut">
              <a:rPr lang="en-US"/>
              <a:pPr>
                <a:defRPr/>
              </a:pPr>
              <a:t>5/22/2011</a:t>
            </a:fld>
            <a:endParaRPr lang="en-US"/>
          </a:p>
        </p:txBody>
      </p:sp>
      <p:sp>
        <p:nvSpPr>
          <p:cNvPr id="5" name="Rectangle 60"/>
          <p:cNvSpPr>
            <a:spLocks noGrp="1" noChangeArrowheads="1"/>
          </p:cNvSpPr>
          <p:nvPr>
            <p:ph type="ftr" sz="quarter" idx="11"/>
          </p:nvPr>
        </p:nvSpPr>
        <p:spPr>
          <a:ln/>
        </p:spPr>
        <p:txBody>
          <a:bodyPr/>
          <a:lstStyle>
            <a:lvl1pPr>
              <a:defRPr/>
            </a:lvl1pPr>
          </a:lstStyle>
          <a:p>
            <a:pPr>
              <a:defRPr/>
            </a:pPr>
            <a:endParaRPr lang="en-US"/>
          </a:p>
        </p:txBody>
      </p:sp>
      <p:sp>
        <p:nvSpPr>
          <p:cNvPr id="6" name="Rectangle 61"/>
          <p:cNvSpPr>
            <a:spLocks noGrp="1" noChangeArrowheads="1"/>
          </p:cNvSpPr>
          <p:nvPr>
            <p:ph type="sldNum" sz="quarter" idx="12"/>
          </p:nvPr>
        </p:nvSpPr>
        <p:spPr>
          <a:ln/>
        </p:spPr>
        <p:txBody>
          <a:bodyPr/>
          <a:lstStyle>
            <a:lvl1pPr>
              <a:defRPr/>
            </a:lvl1pPr>
          </a:lstStyle>
          <a:p>
            <a:pPr>
              <a:defRPr/>
            </a:pPr>
            <a:fld id="{EE18CB21-62C2-4C88-99DA-28844019E0D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63525" y="1598613"/>
            <a:ext cx="3616325"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032250" y="1598613"/>
            <a:ext cx="3617913"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9"/>
          <p:cNvSpPr>
            <a:spLocks noGrp="1" noChangeArrowheads="1"/>
          </p:cNvSpPr>
          <p:nvPr>
            <p:ph type="dt" sz="half" idx="10"/>
          </p:nvPr>
        </p:nvSpPr>
        <p:spPr>
          <a:ln/>
        </p:spPr>
        <p:txBody>
          <a:bodyPr/>
          <a:lstStyle>
            <a:lvl1pPr>
              <a:defRPr/>
            </a:lvl1pPr>
          </a:lstStyle>
          <a:p>
            <a:pPr>
              <a:defRPr/>
            </a:pPr>
            <a:fld id="{62AC8520-35E8-4190-A5F0-8250F4DF412E}" type="datetimeFigureOut">
              <a:rPr lang="en-US"/>
              <a:pPr>
                <a:defRPr/>
              </a:pPr>
              <a:t>5/22/2011</a:t>
            </a:fld>
            <a:endParaRPr lang="en-US"/>
          </a:p>
        </p:txBody>
      </p:sp>
      <p:sp>
        <p:nvSpPr>
          <p:cNvPr id="6" name="Rectangle 60"/>
          <p:cNvSpPr>
            <a:spLocks noGrp="1" noChangeArrowheads="1"/>
          </p:cNvSpPr>
          <p:nvPr>
            <p:ph type="ftr" sz="quarter" idx="11"/>
          </p:nvPr>
        </p:nvSpPr>
        <p:spPr>
          <a:ln/>
        </p:spPr>
        <p:txBody>
          <a:bodyPr/>
          <a:lstStyle>
            <a:lvl1pPr>
              <a:defRPr/>
            </a:lvl1pPr>
          </a:lstStyle>
          <a:p>
            <a:pPr>
              <a:defRPr/>
            </a:pPr>
            <a:endParaRPr lang="en-US"/>
          </a:p>
        </p:txBody>
      </p:sp>
      <p:sp>
        <p:nvSpPr>
          <p:cNvPr id="7" name="Rectangle 61"/>
          <p:cNvSpPr>
            <a:spLocks noGrp="1" noChangeArrowheads="1"/>
          </p:cNvSpPr>
          <p:nvPr>
            <p:ph type="sldNum" sz="quarter" idx="12"/>
          </p:nvPr>
        </p:nvSpPr>
        <p:spPr>
          <a:ln/>
        </p:spPr>
        <p:txBody>
          <a:bodyPr/>
          <a:lstStyle>
            <a:lvl1pPr>
              <a:defRPr/>
            </a:lvl1pPr>
          </a:lstStyle>
          <a:p>
            <a:pPr>
              <a:defRPr/>
            </a:pPr>
            <a:fld id="{714C7474-76EF-4C74-8F77-2E3A296D198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9"/>
          <p:cNvSpPr>
            <a:spLocks noGrp="1" noChangeArrowheads="1"/>
          </p:cNvSpPr>
          <p:nvPr>
            <p:ph type="dt" sz="half" idx="10"/>
          </p:nvPr>
        </p:nvSpPr>
        <p:spPr>
          <a:ln/>
        </p:spPr>
        <p:txBody>
          <a:bodyPr/>
          <a:lstStyle>
            <a:lvl1pPr>
              <a:defRPr/>
            </a:lvl1pPr>
          </a:lstStyle>
          <a:p>
            <a:pPr>
              <a:defRPr/>
            </a:pPr>
            <a:fld id="{F9CE51F2-79F6-4BBF-AE8D-5200A7FB9762}" type="datetimeFigureOut">
              <a:rPr lang="en-US"/>
              <a:pPr>
                <a:defRPr/>
              </a:pPr>
              <a:t>5/22/2011</a:t>
            </a:fld>
            <a:endParaRPr lang="en-US"/>
          </a:p>
        </p:txBody>
      </p:sp>
      <p:sp>
        <p:nvSpPr>
          <p:cNvPr id="8" name="Rectangle 60"/>
          <p:cNvSpPr>
            <a:spLocks noGrp="1" noChangeArrowheads="1"/>
          </p:cNvSpPr>
          <p:nvPr>
            <p:ph type="ftr" sz="quarter" idx="11"/>
          </p:nvPr>
        </p:nvSpPr>
        <p:spPr>
          <a:ln/>
        </p:spPr>
        <p:txBody>
          <a:bodyPr/>
          <a:lstStyle>
            <a:lvl1pPr>
              <a:defRPr/>
            </a:lvl1pPr>
          </a:lstStyle>
          <a:p>
            <a:pPr>
              <a:defRPr/>
            </a:pPr>
            <a:endParaRPr lang="en-US"/>
          </a:p>
        </p:txBody>
      </p:sp>
      <p:sp>
        <p:nvSpPr>
          <p:cNvPr id="9" name="Rectangle 61"/>
          <p:cNvSpPr>
            <a:spLocks noGrp="1" noChangeArrowheads="1"/>
          </p:cNvSpPr>
          <p:nvPr>
            <p:ph type="sldNum" sz="quarter" idx="12"/>
          </p:nvPr>
        </p:nvSpPr>
        <p:spPr>
          <a:ln/>
        </p:spPr>
        <p:txBody>
          <a:bodyPr/>
          <a:lstStyle>
            <a:lvl1pPr>
              <a:defRPr/>
            </a:lvl1pPr>
          </a:lstStyle>
          <a:p>
            <a:pPr>
              <a:defRPr/>
            </a:pPr>
            <a:fld id="{09FBE717-8C7F-4BAC-B366-8C2DE8DBC28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9"/>
          <p:cNvSpPr>
            <a:spLocks noGrp="1" noChangeArrowheads="1"/>
          </p:cNvSpPr>
          <p:nvPr>
            <p:ph type="dt" sz="half" idx="10"/>
          </p:nvPr>
        </p:nvSpPr>
        <p:spPr>
          <a:ln/>
        </p:spPr>
        <p:txBody>
          <a:bodyPr/>
          <a:lstStyle>
            <a:lvl1pPr>
              <a:defRPr/>
            </a:lvl1pPr>
          </a:lstStyle>
          <a:p>
            <a:pPr>
              <a:defRPr/>
            </a:pPr>
            <a:fld id="{AA5344F4-2028-469D-990B-E40D60E4EBBD}" type="datetimeFigureOut">
              <a:rPr lang="en-US"/>
              <a:pPr>
                <a:defRPr/>
              </a:pPr>
              <a:t>5/22/2011</a:t>
            </a:fld>
            <a:endParaRPr lang="en-US"/>
          </a:p>
        </p:txBody>
      </p:sp>
      <p:sp>
        <p:nvSpPr>
          <p:cNvPr id="4" name="Rectangle 60"/>
          <p:cNvSpPr>
            <a:spLocks noGrp="1" noChangeArrowheads="1"/>
          </p:cNvSpPr>
          <p:nvPr>
            <p:ph type="ftr" sz="quarter" idx="11"/>
          </p:nvPr>
        </p:nvSpPr>
        <p:spPr>
          <a:ln/>
        </p:spPr>
        <p:txBody>
          <a:bodyPr/>
          <a:lstStyle>
            <a:lvl1pPr>
              <a:defRPr/>
            </a:lvl1pPr>
          </a:lstStyle>
          <a:p>
            <a:pPr>
              <a:defRPr/>
            </a:pPr>
            <a:endParaRPr lang="en-US"/>
          </a:p>
        </p:txBody>
      </p:sp>
      <p:sp>
        <p:nvSpPr>
          <p:cNvPr id="5" name="Rectangle 61"/>
          <p:cNvSpPr>
            <a:spLocks noGrp="1" noChangeArrowheads="1"/>
          </p:cNvSpPr>
          <p:nvPr>
            <p:ph type="sldNum" sz="quarter" idx="12"/>
          </p:nvPr>
        </p:nvSpPr>
        <p:spPr>
          <a:ln/>
        </p:spPr>
        <p:txBody>
          <a:bodyPr/>
          <a:lstStyle>
            <a:lvl1pPr>
              <a:defRPr/>
            </a:lvl1pPr>
          </a:lstStyle>
          <a:p>
            <a:pPr>
              <a:defRPr/>
            </a:pPr>
            <a:fld id="{BAFC1941-D237-4D1E-B05D-9D642CDC565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9"/>
          <p:cNvSpPr>
            <a:spLocks noGrp="1" noChangeArrowheads="1"/>
          </p:cNvSpPr>
          <p:nvPr>
            <p:ph type="dt" sz="half" idx="10"/>
          </p:nvPr>
        </p:nvSpPr>
        <p:spPr>
          <a:ln/>
        </p:spPr>
        <p:txBody>
          <a:bodyPr/>
          <a:lstStyle>
            <a:lvl1pPr>
              <a:defRPr/>
            </a:lvl1pPr>
          </a:lstStyle>
          <a:p>
            <a:pPr>
              <a:defRPr/>
            </a:pPr>
            <a:fld id="{B0BA4482-D437-4C2A-B82E-741DFCEB7E24}" type="datetimeFigureOut">
              <a:rPr lang="en-US"/>
              <a:pPr>
                <a:defRPr/>
              </a:pPr>
              <a:t>5/22/2011</a:t>
            </a:fld>
            <a:endParaRPr lang="en-US"/>
          </a:p>
        </p:txBody>
      </p:sp>
      <p:sp>
        <p:nvSpPr>
          <p:cNvPr id="3" name="Rectangle 60"/>
          <p:cNvSpPr>
            <a:spLocks noGrp="1" noChangeArrowheads="1"/>
          </p:cNvSpPr>
          <p:nvPr>
            <p:ph type="ftr" sz="quarter" idx="11"/>
          </p:nvPr>
        </p:nvSpPr>
        <p:spPr>
          <a:ln/>
        </p:spPr>
        <p:txBody>
          <a:bodyPr/>
          <a:lstStyle>
            <a:lvl1pPr>
              <a:defRPr/>
            </a:lvl1pPr>
          </a:lstStyle>
          <a:p>
            <a:pPr>
              <a:defRPr/>
            </a:pPr>
            <a:endParaRPr lang="en-US"/>
          </a:p>
        </p:txBody>
      </p:sp>
      <p:sp>
        <p:nvSpPr>
          <p:cNvPr id="4" name="Rectangle 61"/>
          <p:cNvSpPr>
            <a:spLocks noGrp="1" noChangeArrowheads="1"/>
          </p:cNvSpPr>
          <p:nvPr>
            <p:ph type="sldNum" sz="quarter" idx="12"/>
          </p:nvPr>
        </p:nvSpPr>
        <p:spPr>
          <a:ln/>
        </p:spPr>
        <p:txBody>
          <a:bodyPr/>
          <a:lstStyle>
            <a:lvl1pPr>
              <a:defRPr/>
            </a:lvl1pPr>
          </a:lstStyle>
          <a:p>
            <a:pPr>
              <a:defRPr/>
            </a:pPr>
            <a:fld id="{53BB26D1-7D40-4579-A680-75EEC5E9785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9"/>
          <p:cNvSpPr>
            <a:spLocks noGrp="1" noChangeArrowheads="1"/>
          </p:cNvSpPr>
          <p:nvPr>
            <p:ph type="dt" sz="half" idx="10"/>
          </p:nvPr>
        </p:nvSpPr>
        <p:spPr>
          <a:ln/>
        </p:spPr>
        <p:txBody>
          <a:bodyPr/>
          <a:lstStyle>
            <a:lvl1pPr>
              <a:defRPr/>
            </a:lvl1pPr>
          </a:lstStyle>
          <a:p>
            <a:pPr>
              <a:defRPr/>
            </a:pPr>
            <a:fld id="{1222CF00-FC12-4246-8213-85D08395BA52}" type="datetimeFigureOut">
              <a:rPr lang="en-US"/>
              <a:pPr>
                <a:defRPr/>
              </a:pPr>
              <a:t>5/22/2011</a:t>
            </a:fld>
            <a:endParaRPr lang="en-US"/>
          </a:p>
        </p:txBody>
      </p:sp>
      <p:sp>
        <p:nvSpPr>
          <p:cNvPr id="6" name="Rectangle 60"/>
          <p:cNvSpPr>
            <a:spLocks noGrp="1" noChangeArrowheads="1"/>
          </p:cNvSpPr>
          <p:nvPr>
            <p:ph type="ftr" sz="quarter" idx="11"/>
          </p:nvPr>
        </p:nvSpPr>
        <p:spPr>
          <a:ln/>
        </p:spPr>
        <p:txBody>
          <a:bodyPr/>
          <a:lstStyle>
            <a:lvl1pPr>
              <a:defRPr/>
            </a:lvl1pPr>
          </a:lstStyle>
          <a:p>
            <a:pPr>
              <a:defRPr/>
            </a:pPr>
            <a:endParaRPr lang="en-US"/>
          </a:p>
        </p:txBody>
      </p:sp>
      <p:sp>
        <p:nvSpPr>
          <p:cNvPr id="7" name="Rectangle 61"/>
          <p:cNvSpPr>
            <a:spLocks noGrp="1" noChangeArrowheads="1"/>
          </p:cNvSpPr>
          <p:nvPr>
            <p:ph type="sldNum" sz="quarter" idx="12"/>
          </p:nvPr>
        </p:nvSpPr>
        <p:spPr>
          <a:ln/>
        </p:spPr>
        <p:txBody>
          <a:bodyPr/>
          <a:lstStyle>
            <a:lvl1pPr>
              <a:defRPr/>
            </a:lvl1pPr>
          </a:lstStyle>
          <a:p>
            <a:pPr>
              <a:defRPr/>
            </a:pPr>
            <a:fld id="{BD20124C-7F4E-4173-8427-897620F58C8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9"/>
          <p:cNvSpPr>
            <a:spLocks noGrp="1" noChangeArrowheads="1"/>
          </p:cNvSpPr>
          <p:nvPr>
            <p:ph type="dt" sz="half" idx="10"/>
          </p:nvPr>
        </p:nvSpPr>
        <p:spPr>
          <a:ln/>
        </p:spPr>
        <p:txBody>
          <a:bodyPr/>
          <a:lstStyle>
            <a:lvl1pPr>
              <a:defRPr/>
            </a:lvl1pPr>
          </a:lstStyle>
          <a:p>
            <a:pPr>
              <a:defRPr/>
            </a:pPr>
            <a:fld id="{DCEB671B-14EE-4EDF-96A2-C30A83F713E9}" type="datetimeFigureOut">
              <a:rPr lang="en-US"/>
              <a:pPr>
                <a:defRPr/>
              </a:pPr>
              <a:t>5/22/2011</a:t>
            </a:fld>
            <a:endParaRPr lang="en-US"/>
          </a:p>
        </p:txBody>
      </p:sp>
      <p:sp>
        <p:nvSpPr>
          <p:cNvPr id="6" name="Rectangle 60"/>
          <p:cNvSpPr>
            <a:spLocks noGrp="1" noChangeArrowheads="1"/>
          </p:cNvSpPr>
          <p:nvPr>
            <p:ph type="ftr" sz="quarter" idx="11"/>
          </p:nvPr>
        </p:nvSpPr>
        <p:spPr>
          <a:ln/>
        </p:spPr>
        <p:txBody>
          <a:bodyPr/>
          <a:lstStyle>
            <a:lvl1pPr>
              <a:defRPr/>
            </a:lvl1pPr>
          </a:lstStyle>
          <a:p>
            <a:pPr>
              <a:defRPr/>
            </a:pPr>
            <a:endParaRPr lang="en-US"/>
          </a:p>
        </p:txBody>
      </p:sp>
      <p:sp>
        <p:nvSpPr>
          <p:cNvPr id="7" name="Rectangle 61"/>
          <p:cNvSpPr>
            <a:spLocks noGrp="1" noChangeArrowheads="1"/>
          </p:cNvSpPr>
          <p:nvPr>
            <p:ph type="sldNum" sz="quarter" idx="12"/>
          </p:nvPr>
        </p:nvSpPr>
        <p:spPr>
          <a:ln/>
        </p:spPr>
        <p:txBody>
          <a:bodyPr/>
          <a:lstStyle>
            <a:lvl1pPr>
              <a:defRPr/>
            </a:lvl1pPr>
          </a:lstStyle>
          <a:p>
            <a:pPr>
              <a:defRPr/>
            </a:pPr>
            <a:fld id="{1DA982D3-E262-424D-BEC0-F216B96FE79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59875" cy="6870700"/>
            <a:chOff x="0" y="0"/>
            <a:chExt cx="5770" cy="4328"/>
          </a:xfrm>
        </p:grpSpPr>
        <p:sp>
          <p:nvSpPr>
            <p:cNvPr id="34819" name="Rectangle 3"/>
            <p:cNvSpPr>
              <a:spLocks noChangeArrowheads="1"/>
            </p:cNvSpPr>
            <p:nvPr/>
          </p:nvSpPr>
          <p:spPr bwMode="hidden">
            <a:xfrm>
              <a:off x="0" y="4186"/>
              <a:ext cx="5089" cy="142"/>
            </a:xfrm>
            <a:prstGeom prst="rect">
              <a:avLst/>
            </a:prstGeom>
            <a:gradFill rotWithShape="0">
              <a:gsLst>
                <a:gs pos="0">
                  <a:schemeClr val="bg1"/>
                </a:gs>
                <a:gs pos="100000">
                  <a:schemeClr val="bg2"/>
                </a:gs>
              </a:gsLst>
              <a:lin ang="5400000" scaled="1"/>
            </a:gradFill>
            <a:ln w="9525">
              <a:noFill/>
              <a:miter lim="800000"/>
              <a:headEnd/>
              <a:tailEnd/>
            </a:ln>
            <a:effectLst/>
          </p:spPr>
          <p:txBody>
            <a:bodyPr wrap="none" anchor="ctr"/>
            <a:lstStyle/>
            <a:p>
              <a:pPr algn="ctr">
                <a:defRPr/>
              </a:pPr>
              <a:endParaRPr kumimoji="1" lang="en-US"/>
            </a:p>
          </p:txBody>
        </p:sp>
        <p:sp>
          <p:nvSpPr>
            <p:cNvPr id="34820" name="Rectangle 4"/>
            <p:cNvSpPr>
              <a:spLocks noChangeArrowheads="1"/>
            </p:cNvSpPr>
            <p:nvPr/>
          </p:nvSpPr>
          <p:spPr bwMode="hidden">
            <a:xfrm>
              <a:off x="0" y="0"/>
              <a:ext cx="5089" cy="126"/>
            </a:xfrm>
            <a:prstGeom prst="rect">
              <a:avLst/>
            </a:prstGeom>
            <a:gradFill rotWithShape="0">
              <a:gsLst>
                <a:gs pos="0">
                  <a:schemeClr val="bg2"/>
                </a:gs>
                <a:gs pos="100000">
                  <a:schemeClr val="bg1"/>
                </a:gs>
              </a:gsLst>
              <a:lin ang="5400000" scaled="1"/>
            </a:gradFill>
            <a:ln w="9525">
              <a:noFill/>
              <a:miter lim="800000"/>
              <a:headEnd/>
              <a:tailEnd/>
            </a:ln>
            <a:effectLst/>
          </p:spPr>
          <p:txBody>
            <a:bodyPr wrap="none" anchor="ctr"/>
            <a:lstStyle/>
            <a:p>
              <a:pPr algn="ctr">
                <a:defRPr/>
              </a:pPr>
              <a:endParaRPr kumimoji="1" lang="en-US"/>
            </a:p>
          </p:txBody>
        </p:sp>
        <p:sp>
          <p:nvSpPr>
            <p:cNvPr id="34821" name="Rectangle 5"/>
            <p:cNvSpPr>
              <a:spLocks noChangeArrowheads="1"/>
            </p:cNvSpPr>
            <p:nvPr/>
          </p:nvSpPr>
          <p:spPr bwMode="auto">
            <a:xfrm>
              <a:off x="5010" y="0"/>
              <a:ext cx="758" cy="4320"/>
            </a:xfrm>
            <a:prstGeom prst="rect">
              <a:avLst/>
            </a:prstGeom>
            <a:gradFill rotWithShape="0">
              <a:gsLst>
                <a:gs pos="0">
                  <a:schemeClr val="accent1">
                    <a:gamma/>
                    <a:shade val="84706"/>
                    <a:invGamma/>
                  </a:schemeClr>
                </a:gs>
                <a:gs pos="50000">
                  <a:schemeClr val="accent1"/>
                </a:gs>
                <a:gs pos="100000">
                  <a:schemeClr val="accent1">
                    <a:gamma/>
                    <a:shade val="84706"/>
                    <a:invGamma/>
                  </a:schemeClr>
                </a:gs>
              </a:gsLst>
              <a:lin ang="5400000" scaled="1"/>
            </a:gradFill>
            <a:ln w="9525">
              <a:noFill/>
              <a:miter lim="800000"/>
              <a:headEnd/>
              <a:tailEnd/>
            </a:ln>
            <a:effectLst/>
          </p:spPr>
          <p:txBody>
            <a:bodyPr wrap="none" anchor="ctr"/>
            <a:lstStyle/>
            <a:p>
              <a:pPr algn="ctr">
                <a:defRPr/>
              </a:pPr>
              <a:endParaRPr kumimoji="1" lang="en-US"/>
            </a:p>
          </p:txBody>
        </p:sp>
        <p:grpSp>
          <p:nvGrpSpPr>
            <p:cNvPr id="1035" name="Group 6"/>
            <p:cNvGrpSpPr>
              <a:grpSpLocks/>
            </p:cNvGrpSpPr>
            <p:nvPr/>
          </p:nvGrpSpPr>
          <p:grpSpPr bwMode="auto">
            <a:xfrm>
              <a:off x="4944" y="1"/>
              <a:ext cx="816" cy="3974"/>
              <a:chOff x="4944" y="1"/>
              <a:chExt cx="816" cy="3974"/>
            </a:xfrm>
          </p:grpSpPr>
          <p:grpSp>
            <p:nvGrpSpPr>
              <p:cNvPr id="1047" name="Group 7"/>
              <p:cNvGrpSpPr>
                <a:grpSpLocks/>
              </p:cNvGrpSpPr>
              <p:nvPr userDrawn="1"/>
            </p:nvGrpSpPr>
            <p:grpSpPr bwMode="auto">
              <a:xfrm>
                <a:off x="5280" y="1"/>
                <a:ext cx="480" cy="1430"/>
                <a:chOff x="5280" y="1"/>
                <a:chExt cx="480" cy="1430"/>
              </a:xfrm>
            </p:grpSpPr>
            <p:grpSp>
              <p:nvGrpSpPr>
                <p:cNvPr id="1068" name="Group 8"/>
                <p:cNvGrpSpPr>
                  <a:grpSpLocks/>
                </p:cNvGrpSpPr>
                <p:nvPr userDrawn="1"/>
              </p:nvGrpSpPr>
              <p:grpSpPr bwMode="auto">
                <a:xfrm rot="-5400000">
                  <a:off x="5484" y="0"/>
                  <a:ext cx="174" cy="176"/>
                  <a:chOff x="1657" y="323"/>
                  <a:chExt cx="1691" cy="2560"/>
                </a:xfrm>
              </p:grpSpPr>
              <p:grpSp>
                <p:nvGrpSpPr>
                  <p:cNvPr id="1077" name="Group 9"/>
                  <p:cNvGrpSpPr>
                    <a:grpSpLocks/>
                  </p:cNvGrpSpPr>
                  <p:nvPr/>
                </p:nvGrpSpPr>
                <p:grpSpPr bwMode="auto">
                  <a:xfrm>
                    <a:off x="1657" y="323"/>
                    <a:ext cx="1691" cy="2560"/>
                    <a:chOff x="1657" y="323"/>
                    <a:chExt cx="1691" cy="2560"/>
                  </a:xfrm>
                </p:grpSpPr>
                <p:sp>
                  <p:nvSpPr>
                    <p:cNvPr id="34826" name="Freeform 10"/>
                    <p:cNvSpPr>
                      <a:spLocks/>
                    </p:cNvSpPr>
                    <p:nvPr/>
                  </p:nvSpPr>
                  <p:spPr bwMode="auto">
                    <a:xfrm>
                      <a:off x="2123" y="323"/>
                      <a:ext cx="1234" cy="2560"/>
                    </a:xfrm>
                    <a:custGeom>
                      <a:avLst/>
                      <a:gdLst/>
                      <a:ahLst/>
                      <a:cxnLst>
                        <a:cxn ang="0">
                          <a:pos x="337" y="283"/>
                        </a:cxn>
                        <a:cxn ang="0">
                          <a:pos x="415" y="115"/>
                        </a:cxn>
                        <a:cxn ang="0">
                          <a:pos x="583" y="7"/>
                        </a:cxn>
                        <a:cxn ang="0">
                          <a:pos x="895" y="61"/>
                        </a:cxn>
                        <a:cxn ang="0">
                          <a:pos x="1051" y="349"/>
                        </a:cxn>
                        <a:cxn ang="0">
                          <a:pos x="979" y="769"/>
                        </a:cxn>
                        <a:cxn ang="0">
                          <a:pos x="943" y="943"/>
                        </a:cxn>
                        <a:cxn ang="0">
                          <a:pos x="1105" y="1075"/>
                        </a:cxn>
                        <a:cxn ang="0">
                          <a:pos x="1231" y="1525"/>
                        </a:cxn>
                        <a:cxn ang="0">
                          <a:pos x="1123" y="1969"/>
                        </a:cxn>
                        <a:cxn ang="0">
                          <a:pos x="907" y="2077"/>
                        </a:cxn>
                        <a:cxn ang="0">
                          <a:pos x="721" y="2059"/>
                        </a:cxn>
                        <a:cxn ang="0">
                          <a:pos x="655" y="2251"/>
                        </a:cxn>
                        <a:cxn ang="0">
                          <a:pos x="529" y="2527"/>
                        </a:cxn>
                        <a:cxn ang="0">
                          <a:pos x="211" y="2509"/>
                        </a:cxn>
                        <a:cxn ang="0">
                          <a:pos x="31" y="2227"/>
                        </a:cxn>
                        <a:cxn ang="0">
                          <a:pos x="25" y="1969"/>
                        </a:cxn>
                        <a:cxn ang="0">
                          <a:pos x="145" y="1651"/>
                        </a:cxn>
                        <a:cxn ang="0">
                          <a:pos x="259" y="1513"/>
                        </a:cxn>
                        <a:cxn ang="0">
                          <a:pos x="217" y="1729"/>
                        </a:cxn>
                        <a:cxn ang="0">
                          <a:pos x="73" y="2023"/>
                        </a:cxn>
                        <a:cxn ang="0">
                          <a:pos x="169" y="2323"/>
                        </a:cxn>
                        <a:cxn ang="0">
                          <a:pos x="439" y="2431"/>
                        </a:cxn>
                        <a:cxn ang="0">
                          <a:pos x="595" y="2227"/>
                        </a:cxn>
                        <a:cxn ang="0">
                          <a:pos x="577" y="1807"/>
                        </a:cxn>
                        <a:cxn ang="0">
                          <a:pos x="493" y="1531"/>
                        </a:cxn>
                        <a:cxn ang="0">
                          <a:pos x="535" y="1459"/>
                        </a:cxn>
                        <a:cxn ang="0">
                          <a:pos x="625" y="1633"/>
                        </a:cxn>
                        <a:cxn ang="0">
                          <a:pos x="721" y="1933"/>
                        </a:cxn>
                        <a:cxn ang="0">
                          <a:pos x="967" y="1963"/>
                        </a:cxn>
                        <a:cxn ang="0">
                          <a:pos x="1135" y="1687"/>
                        </a:cxn>
                        <a:cxn ang="0">
                          <a:pos x="1117" y="1273"/>
                        </a:cxn>
                        <a:cxn ang="0">
                          <a:pos x="883" y="1057"/>
                        </a:cxn>
                        <a:cxn ang="0">
                          <a:pos x="679" y="1129"/>
                        </a:cxn>
                        <a:cxn ang="0">
                          <a:pos x="577" y="1117"/>
                        </a:cxn>
                        <a:cxn ang="0">
                          <a:pos x="619" y="1033"/>
                        </a:cxn>
                        <a:cxn ang="0">
                          <a:pos x="811" y="937"/>
                        </a:cxn>
                        <a:cxn ang="0">
                          <a:pos x="949" y="613"/>
                        </a:cxn>
                        <a:cxn ang="0">
                          <a:pos x="883" y="175"/>
                        </a:cxn>
                        <a:cxn ang="0">
                          <a:pos x="619" y="103"/>
                        </a:cxn>
                        <a:cxn ang="0">
                          <a:pos x="391" y="355"/>
                        </a:cxn>
                        <a:cxn ang="0">
                          <a:pos x="403" y="763"/>
                        </a:cxn>
                        <a:cxn ang="0">
                          <a:pos x="343" y="949"/>
                        </a:cxn>
                        <a:cxn ang="0">
                          <a:pos x="289" y="685"/>
                        </a:cxn>
                        <a:cxn ang="0">
                          <a:pos x="307" y="367"/>
                        </a:cxn>
                      </a:cxnLst>
                      <a:rect l="0" t="0" r="r" b="b"/>
                      <a:pathLst>
                        <a:path w="1231" h="2560">
                          <a:moveTo>
                            <a:pt x="307" y="367"/>
                          </a:moveTo>
                          <a:cubicBezTo>
                            <a:pt x="317" y="336"/>
                            <a:pt x="326" y="303"/>
                            <a:pt x="337" y="283"/>
                          </a:cubicBezTo>
                          <a:cubicBezTo>
                            <a:pt x="348" y="263"/>
                            <a:pt x="360" y="275"/>
                            <a:pt x="373" y="247"/>
                          </a:cubicBezTo>
                          <a:cubicBezTo>
                            <a:pt x="386" y="219"/>
                            <a:pt x="400" y="147"/>
                            <a:pt x="415" y="115"/>
                          </a:cubicBezTo>
                          <a:cubicBezTo>
                            <a:pt x="430" y="83"/>
                            <a:pt x="435" y="73"/>
                            <a:pt x="463" y="55"/>
                          </a:cubicBezTo>
                          <a:cubicBezTo>
                            <a:pt x="491" y="37"/>
                            <a:pt x="536" y="14"/>
                            <a:pt x="583" y="7"/>
                          </a:cubicBezTo>
                          <a:cubicBezTo>
                            <a:pt x="630" y="0"/>
                            <a:pt x="693" y="4"/>
                            <a:pt x="745" y="13"/>
                          </a:cubicBezTo>
                          <a:cubicBezTo>
                            <a:pt x="797" y="22"/>
                            <a:pt x="852" y="34"/>
                            <a:pt x="895" y="61"/>
                          </a:cubicBezTo>
                          <a:cubicBezTo>
                            <a:pt x="938" y="88"/>
                            <a:pt x="977" y="127"/>
                            <a:pt x="1003" y="175"/>
                          </a:cubicBezTo>
                          <a:cubicBezTo>
                            <a:pt x="1029" y="223"/>
                            <a:pt x="1044" y="287"/>
                            <a:pt x="1051" y="349"/>
                          </a:cubicBezTo>
                          <a:cubicBezTo>
                            <a:pt x="1058" y="411"/>
                            <a:pt x="1057" y="477"/>
                            <a:pt x="1045" y="547"/>
                          </a:cubicBezTo>
                          <a:cubicBezTo>
                            <a:pt x="1033" y="617"/>
                            <a:pt x="995" y="712"/>
                            <a:pt x="979" y="769"/>
                          </a:cubicBezTo>
                          <a:cubicBezTo>
                            <a:pt x="963" y="826"/>
                            <a:pt x="955" y="860"/>
                            <a:pt x="949" y="889"/>
                          </a:cubicBezTo>
                          <a:cubicBezTo>
                            <a:pt x="943" y="918"/>
                            <a:pt x="936" y="925"/>
                            <a:pt x="943" y="943"/>
                          </a:cubicBezTo>
                          <a:cubicBezTo>
                            <a:pt x="950" y="961"/>
                            <a:pt x="964" y="975"/>
                            <a:pt x="991" y="997"/>
                          </a:cubicBezTo>
                          <a:cubicBezTo>
                            <a:pt x="1018" y="1019"/>
                            <a:pt x="1069" y="1033"/>
                            <a:pt x="1105" y="1075"/>
                          </a:cubicBezTo>
                          <a:cubicBezTo>
                            <a:pt x="1141" y="1117"/>
                            <a:pt x="1186" y="1174"/>
                            <a:pt x="1207" y="1249"/>
                          </a:cubicBezTo>
                          <a:cubicBezTo>
                            <a:pt x="1228" y="1324"/>
                            <a:pt x="1231" y="1441"/>
                            <a:pt x="1231" y="1525"/>
                          </a:cubicBezTo>
                          <a:cubicBezTo>
                            <a:pt x="1231" y="1609"/>
                            <a:pt x="1225" y="1679"/>
                            <a:pt x="1207" y="1753"/>
                          </a:cubicBezTo>
                          <a:cubicBezTo>
                            <a:pt x="1189" y="1827"/>
                            <a:pt x="1153" y="1917"/>
                            <a:pt x="1123" y="1969"/>
                          </a:cubicBezTo>
                          <a:cubicBezTo>
                            <a:pt x="1093" y="2021"/>
                            <a:pt x="1063" y="2047"/>
                            <a:pt x="1027" y="2065"/>
                          </a:cubicBezTo>
                          <a:cubicBezTo>
                            <a:pt x="991" y="2083"/>
                            <a:pt x="951" y="2079"/>
                            <a:pt x="907" y="2077"/>
                          </a:cubicBezTo>
                          <a:cubicBezTo>
                            <a:pt x="863" y="2075"/>
                            <a:pt x="794" y="2056"/>
                            <a:pt x="763" y="2053"/>
                          </a:cubicBezTo>
                          <a:cubicBezTo>
                            <a:pt x="732" y="2050"/>
                            <a:pt x="733" y="2050"/>
                            <a:pt x="721" y="2059"/>
                          </a:cubicBezTo>
                          <a:cubicBezTo>
                            <a:pt x="709" y="2068"/>
                            <a:pt x="702" y="2075"/>
                            <a:pt x="691" y="2107"/>
                          </a:cubicBezTo>
                          <a:cubicBezTo>
                            <a:pt x="680" y="2139"/>
                            <a:pt x="665" y="2205"/>
                            <a:pt x="655" y="2251"/>
                          </a:cubicBezTo>
                          <a:cubicBezTo>
                            <a:pt x="645" y="2297"/>
                            <a:pt x="652" y="2337"/>
                            <a:pt x="631" y="2383"/>
                          </a:cubicBezTo>
                          <a:cubicBezTo>
                            <a:pt x="610" y="2429"/>
                            <a:pt x="574" y="2498"/>
                            <a:pt x="529" y="2527"/>
                          </a:cubicBezTo>
                          <a:cubicBezTo>
                            <a:pt x="484" y="2556"/>
                            <a:pt x="414" y="2560"/>
                            <a:pt x="361" y="2557"/>
                          </a:cubicBezTo>
                          <a:cubicBezTo>
                            <a:pt x="308" y="2554"/>
                            <a:pt x="256" y="2537"/>
                            <a:pt x="211" y="2509"/>
                          </a:cubicBezTo>
                          <a:cubicBezTo>
                            <a:pt x="166" y="2481"/>
                            <a:pt x="121" y="2436"/>
                            <a:pt x="91" y="2389"/>
                          </a:cubicBezTo>
                          <a:cubicBezTo>
                            <a:pt x="61" y="2342"/>
                            <a:pt x="46" y="2275"/>
                            <a:pt x="31" y="2227"/>
                          </a:cubicBezTo>
                          <a:cubicBezTo>
                            <a:pt x="16" y="2179"/>
                            <a:pt x="2" y="2144"/>
                            <a:pt x="1" y="2101"/>
                          </a:cubicBezTo>
                          <a:cubicBezTo>
                            <a:pt x="0" y="2058"/>
                            <a:pt x="13" y="2018"/>
                            <a:pt x="25" y="1969"/>
                          </a:cubicBezTo>
                          <a:cubicBezTo>
                            <a:pt x="37" y="1920"/>
                            <a:pt x="53" y="1860"/>
                            <a:pt x="73" y="1807"/>
                          </a:cubicBezTo>
                          <a:cubicBezTo>
                            <a:pt x="93" y="1754"/>
                            <a:pt x="122" y="1698"/>
                            <a:pt x="145" y="1651"/>
                          </a:cubicBezTo>
                          <a:cubicBezTo>
                            <a:pt x="168" y="1604"/>
                            <a:pt x="192" y="1548"/>
                            <a:pt x="211" y="1525"/>
                          </a:cubicBezTo>
                          <a:cubicBezTo>
                            <a:pt x="230" y="1502"/>
                            <a:pt x="249" y="1502"/>
                            <a:pt x="259" y="1513"/>
                          </a:cubicBezTo>
                          <a:cubicBezTo>
                            <a:pt x="269" y="1524"/>
                            <a:pt x="278" y="1555"/>
                            <a:pt x="271" y="1591"/>
                          </a:cubicBezTo>
                          <a:cubicBezTo>
                            <a:pt x="264" y="1627"/>
                            <a:pt x="242" y="1682"/>
                            <a:pt x="217" y="1729"/>
                          </a:cubicBezTo>
                          <a:cubicBezTo>
                            <a:pt x="192" y="1776"/>
                            <a:pt x="145" y="1824"/>
                            <a:pt x="121" y="1873"/>
                          </a:cubicBezTo>
                          <a:cubicBezTo>
                            <a:pt x="97" y="1922"/>
                            <a:pt x="76" y="1970"/>
                            <a:pt x="73" y="2023"/>
                          </a:cubicBezTo>
                          <a:cubicBezTo>
                            <a:pt x="70" y="2076"/>
                            <a:pt x="87" y="2141"/>
                            <a:pt x="103" y="2191"/>
                          </a:cubicBezTo>
                          <a:cubicBezTo>
                            <a:pt x="119" y="2241"/>
                            <a:pt x="140" y="2285"/>
                            <a:pt x="169" y="2323"/>
                          </a:cubicBezTo>
                          <a:cubicBezTo>
                            <a:pt x="198" y="2361"/>
                            <a:pt x="232" y="2401"/>
                            <a:pt x="277" y="2419"/>
                          </a:cubicBezTo>
                          <a:cubicBezTo>
                            <a:pt x="322" y="2437"/>
                            <a:pt x="395" y="2440"/>
                            <a:pt x="439" y="2431"/>
                          </a:cubicBezTo>
                          <a:cubicBezTo>
                            <a:pt x="483" y="2422"/>
                            <a:pt x="515" y="2399"/>
                            <a:pt x="541" y="2365"/>
                          </a:cubicBezTo>
                          <a:cubicBezTo>
                            <a:pt x="567" y="2331"/>
                            <a:pt x="583" y="2280"/>
                            <a:pt x="595" y="2227"/>
                          </a:cubicBezTo>
                          <a:cubicBezTo>
                            <a:pt x="607" y="2174"/>
                            <a:pt x="616" y="2117"/>
                            <a:pt x="613" y="2047"/>
                          </a:cubicBezTo>
                          <a:cubicBezTo>
                            <a:pt x="610" y="1977"/>
                            <a:pt x="589" y="1871"/>
                            <a:pt x="577" y="1807"/>
                          </a:cubicBezTo>
                          <a:cubicBezTo>
                            <a:pt x="565" y="1743"/>
                            <a:pt x="555" y="1709"/>
                            <a:pt x="541" y="1663"/>
                          </a:cubicBezTo>
                          <a:cubicBezTo>
                            <a:pt x="527" y="1617"/>
                            <a:pt x="502" y="1561"/>
                            <a:pt x="493" y="1531"/>
                          </a:cubicBezTo>
                          <a:cubicBezTo>
                            <a:pt x="484" y="1501"/>
                            <a:pt x="480" y="1495"/>
                            <a:pt x="487" y="1483"/>
                          </a:cubicBezTo>
                          <a:cubicBezTo>
                            <a:pt x="494" y="1471"/>
                            <a:pt x="519" y="1455"/>
                            <a:pt x="535" y="1459"/>
                          </a:cubicBezTo>
                          <a:cubicBezTo>
                            <a:pt x="551" y="1463"/>
                            <a:pt x="568" y="1478"/>
                            <a:pt x="583" y="1507"/>
                          </a:cubicBezTo>
                          <a:cubicBezTo>
                            <a:pt x="598" y="1536"/>
                            <a:pt x="610" y="1583"/>
                            <a:pt x="625" y="1633"/>
                          </a:cubicBezTo>
                          <a:cubicBezTo>
                            <a:pt x="640" y="1683"/>
                            <a:pt x="657" y="1757"/>
                            <a:pt x="673" y="1807"/>
                          </a:cubicBezTo>
                          <a:cubicBezTo>
                            <a:pt x="689" y="1857"/>
                            <a:pt x="697" y="1905"/>
                            <a:pt x="721" y="1933"/>
                          </a:cubicBezTo>
                          <a:cubicBezTo>
                            <a:pt x="745" y="1961"/>
                            <a:pt x="776" y="1970"/>
                            <a:pt x="817" y="1975"/>
                          </a:cubicBezTo>
                          <a:cubicBezTo>
                            <a:pt x="858" y="1980"/>
                            <a:pt x="926" y="1980"/>
                            <a:pt x="967" y="1963"/>
                          </a:cubicBezTo>
                          <a:cubicBezTo>
                            <a:pt x="1008" y="1946"/>
                            <a:pt x="1035" y="1919"/>
                            <a:pt x="1063" y="1873"/>
                          </a:cubicBezTo>
                          <a:cubicBezTo>
                            <a:pt x="1091" y="1827"/>
                            <a:pt x="1122" y="1761"/>
                            <a:pt x="1135" y="1687"/>
                          </a:cubicBezTo>
                          <a:cubicBezTo>
                            <a:pt x="1148" y="1613"/>
                            <a:pt x="1144" y="1498"/>
                            <a:pt x="1141" y="1429"/>
                          </a:cubicBezTo>
                          <a:cubicBezTo>
                            <a:pt x="1138" y="1360"/>
                            <a:pt x="1140" y="1325"/>
                            <a:pt x="1117" y="1273"/>
                          </a:cubicBezTo>
                          <a:cubicBezTo>
                            <a:pt x="1094" y="1221"/>
                            <a:pt x="1042" y="1153"/>
                            <a:pt x="1003" y="1117"/>
                          </a:cubicBezTo>
                          <a:cubicBezTo>
                            <a:pt x="964" y="1081"/>
                            <a:pt x="919" y="1064"/>
                            <a:pt x="883" y="1057"/>
                          </a:cubicBezTo>
                          <a:cubicBezTo>
                            <a:pt x="847" y="1050"/>
                            <a:pt x="821" y="1063"/>
                            <a:pt x="787" y="1075"/>
                          </a:cubicBezTo>
                          <a:cubicBezTo>
                            <a:pt x="753" y="1087"/>
                            <a:pt x="706" y="1117"/>
                            <a:pt x="679" y="1129"/>
                          </a:cubicBezTo>
                          <a:cubicBezTo>
                            <a:pt x="652" y="1141"/>
                            <a:pt x="642" y="1149"/>
                            <a:pt x="625" y="1147"/>
                          </a:cubicBezTo>
                          <a:cubicBezTo>
                            <a:pt x="608" y="1145"/>
                            <a:pt x="584" y="1130"/>
                            <a:pt x="577" y="1117"/>
                          </a:cubicBezTo>
                          <a:cubicBezTo>
                            <a:pt x="570" y="1104"/>
                            <a:pt x="576" y="1083"/>
                            <a:pt x="583" y="1069"/>
                          </a:cubicBezTo>
                          <a:cubicBezTo>
                            <a:pt x="590" y="1055"/>
                            <a:pt x="599" y="1043"/>
                            <a:pt x="619" y="1033"/>
                          </a:cubicBezTo>
                          <a:cubicBezTo>
                            <a:pt x="639" y="1023"/>
                            <a:pt x="671" y="1025"/>
                            <a:pt x="703" y="1009"/>
                          </a:cubicBezTo>
                          <a:cubicBezTo>
                            <a:pt x="735" y="993"/>
                            <a:pt x="780" y="965"/>
                            <a:pt x="811" y="937"/>
                          </a:cubicBezTo>
                          <a:cubicBezTo>
                            <a:pt x="842" y="909"/>
                            <a:pt x="866" y="895"/>
                            <a:pt x="889" y="841"/>
                          </a:cubicBezTo>
                          <a:cubicBezTo>
                            <a:pt x="912" y="787"/>
                            <a:pt x="939" y="696"/>
                            <a:pt x="949" y="613"/>
                          </a:cubicBezTo>
                          <a:cubicBezTo>
                            <a:pt x="959" y="530"/>
                            <a:pt x="960" y="416"/>
                            <a:pt x="949" y="343"/>
                          </a:cubicBezTo>
                          <a:cubicBezTo>
                            <a:pt x="938" y="270"/>
                            <a:pt x="914" y="215"/>
                            <a:pt x="883" y="175"/>
                          </a:cubicBezTo>
                          <a:cubicBezTo>
                            <a:pt x="852" y="135"/>
                            <a:pt x="807" y="115"/>
                            <a:pt x="763" y="103"/>
                          </a:cubicBezTo>
                          <a:cubicBezTo>
                            <a:pt x="719" y="91"/>
                            <a:pt x="665" y="90"/>
                            <a:pt x="619" y="103"/>
                          </a:cubicBezTo>
                          <a:cubicBezTo>
                            <a:pt x="573" y="116"/>
                            <a:pt x="525" y="139"/>
                            <a:pt x="487" y="181"/>
                          </a:cubicBezTo>
                          <a:cubicBezTo>
                            <a:pt x="449" y="223"/>
                            <a:pt x="412" y="301"/>
                            <a:pt x="391" y="355"/>
                          </a:cubicBezTo>
                          <a:cubicBezTo>
                            <a:pt x="370" y="409"/>
                            <a:pt x="359" y="437"/>
                            <a:pt x="361" y="505"/>
                          </a:cubicBezTo>
                          <a:cubicBezTo>
                            <a:pt x="363" y="573"/>
                            <a:pt x="399" y="691"/>
                            <a:pt x="403" y="763"/>
                          </a:cubicBezTo>
                          <a:cubicBezTo>
                            <a:pt x="407" y="835"/>
                            <a:pt x="395" y="906"/>
                            <a:pt x="385" y="937"/>
                          </a:cubicBezTo>
                          <a:cubicBezTo>
                            <a:pt x="375" y="968"/>
                            <a:pt x="356" y="957"/>
                            <a:pt x="343" y="949"/>
                          </a:cubicBezTo>
                          <a:cubicBezTo>
                            <a:pt x="330" y="941"/>
                            <a:pt x="316" y="933"/>
                            <a:pt x="307" y="889"/>
                          </a:cubicBezTo>
                          <a:cubicBezTo>
                            <a:pt x="298" y="845"/>
                            <a:pt x="294" y="755"/>
                            <a:pt x="289" y="685"/>
                          </a:cubicBezTo>
                          <a:cubicBezTo>
                            <a:pt x="284" y="615"/>
                            <a:pt x="273" y="523"/>
                            <a:pt x="277" y="469"/>
                          </a:cubicBezTo>
                          <a:cubicBezTo>
                            <a:pt x="281" y="415"/>
                            <a:pt x="297" y="398"/>
                            <a:pt x="307" y="367"/>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en-US"/>
                    </a:p>
                  </p:txBody>
                </p:sp>
                <p:sp>
                  <p:nvSpPr>
                    <p:cNvPr id="34827" name="Freeform 11"/>
                    <p:cNvSpPr>
                      <a:spLocks/>
                    </p:cNvSpPr>
                    <p:nvPr/>
                  </p:nvSpPr>
                  <p:spPr bwMode="auto">
                    <a:xfrm>
                      <a:off x="1667" y="381"/>
                      <a:ext cx="865" cy="2065"/>
                    </a:xfrm>
                    <a:custGeom>
                      <a:avLst/>
                      <a:gdLst/>
                      <a:ahLst/>
                      <a:cxnLst>
                        <a:cxn ang="0">
                          <a:pos x="785" y="530"/>
                        </a:cxn>
                        <a:cxn ang="0">
                          <a:pos x="797" y="350"/>
                        </a:cxn>
                        <a:cxn ang="0">
                          <a:pos x="863" y="206"/>
                        </a:cxn>
                        <a:cxn ang="0">
                          <a:pos x="809" y="218"/>
                        </a:cxn>
                        <a:cxn ang="0">
                          <a:pos x="749" y="218"/>
                        </a:cxn>
                        <a:cxn ang="0">
                          <a:pos x="683" y="116"/>
                        </a:cxn>
                        <a:cxn ang="0">
                          <a:pos x="611" y="32"/>
                        </a:cxn>
                        <a:cxn ang="0">
                          <a:pos x="509" y="2"/>
                        </a:cxn>
                        <a:cxn ang="0">
                          <a:pos x="407" y="20"/>
                        </a:cxn>
                        <a:cxn ang="0">
                          <a:pos x="281" y="74"/>
                        </a:cxn>
                        <a:cxn ang="0">
                          <a:pos x="173" y="206"/>
                        </a:cxn>
                        <a:cxn ang="0">
                          <a:pos x="119" y="404"/>
                        </a:cxn>
                        <a:cxn ang="0">
                          <a:pos x="131" y="590"/>
                        </a:cxn>
                        <a:cxn ang="0">
                          <a:pos x="173" y="782"/>
                        </a:cxn>
                        <a:cxn ang="0">
                          <a:pos x="197" y="884"/>
                        </a:cxn>
                        <a:cxn ang="0">
                          <a:pos x="167" y="986"/>
                        </a:cxn>
                        <a:cxn ang="0">
                          <a:pos x="65" y="1124"/>
                        </a:cxn>
                        <a:cxn ang="0">
                          <a:pos x="17" y="1298"/>
                        </a:cxn>
                        <a:cxn ang="0">
                          <a:pos x="5" y="1550"/>
                        </a:cxn>
                        <a:cxn ang="0">
                          <a:pos x="47" y="1748"/>
                        </a:cxn>
                        <a:cxn ang="0">
                          <a:pos x="131" y="1898"/>
                        </a:cxn>
                        <a:cxn ang="0">
                          <a:pos x="299" y="1988"/>
                        </a:cxn>
                        <a:cxn ang="0">
                          <a:pos x="425" y="1982"/>
                        </a:cxn>
                        <a:cxn ang="0">
                          <a:pos x="467" y="1994"/>
                        </a:cxn>
                        <a:cxn ang="0">
                          <a:pos x="497" y="2066"/>
                        </a:cxn>
                        <a:cxn ang="0">
                          <a:pos x="497" y="1964"/>
                        </a:cxn>
                        <a:cxn ang="0">
                          <a:pos x="557" y="1778"/>
                        </a:cxn>
                        <a:cxn ang="0">
                          <a:pos x="617" y="1658"/>
                        </a:cxn>
                        <a:cxn ang="0">
                          <a:pos x="581" y="1700"/>
                        </a:cxn>
                        <a:cxn ang="0">
                          <a:pos x="515" y="1820"/>
                        </a:cxn>
                        <a:cxn ang="0">
                          <a:pos x="407" y="1904"/>
                        </a:cxn>
                        <a:cxn ang="0">
                          <a:pos x="269" y="1898"/>
                        </a:cxn>
                        <a:cxn ang="0">
                          <a:pos x="179" y="1814"/>
                        </a:cxn>
                        <a:cxn ang="0">
                          <a:pos x="113" y="1640"/>
                        </a:cxn>
                        <a:cxn ang="0">
                          <a:pos x="107" y="1394"/>
                        </a:cxn>
                        <a:cxn ang="0">
                          <a:pos x="137" y="1190"/>
                        </a:cxn>
                        <a:cxn ang="0">
                          <a:pos x="203" y="1070"/>
                        </a:cxn>
                        <a:cxn ang="0">
                          <a:pos x="323" y="1022"/>
                        </a:cxn>
                        <a:cxn ang="0">
                          <a:pos x="509" y="1076"/>
                        </a:cxn>
                        <a:cxn ang="0">
                          <a:pos x="611" y="1124"/>
                        </a:cxn>
                        <a:cxn ang="0">
                          <a:pos x="665" y="1100"/>
                        </a:cxn>
                        <a:cxn ang="0">
                          <a:pos x="659" y="1046"/>
                        </a:cxn>
                        <a:cxn ang="0">
                          <a:pos x="611" y="1004"/>
                        </a:cxn>
                        <a:cxn ang="0">
                          <a:pos x="497" y="980"/>
                        </a:cxn>
                        <a:cxn ang="0">
                          <a:pos x="323" y="896"/>
                        </a:cxn>
                        <a:cxn ang="0">
                          <a:pos x="233" y="680"/>
                        </a:cxn>
                        <a:cxn ang="0">
                          <a:pos x="209" y="416"/>
                        </a:cxn>
                        <a:cxn ang="0">
                          <a:pos x="317" y="170"/>
                        </a:cxn>
                        <a:cxn ang="0">
                          <a:pos x="485" y="110"/>
                        </a:cxn>
                        <a:cxn ang="0">
                          <a:pos x="617" y="164"/>
                        </a:cxn>
                        <a:cxn ang="0">
                          <a:pos x="707" y="290"/>
                        </a:cxn>
                        <a:cxn ang="0">
                          <a:pos x="737" y="428"/>
                        </a:cxn>
                        <a:cxn ang="0">
                          <a:pos x="773" y="602"/>
                        </a:cxn>
                        <a:cxn ang="0">
                          <a:pos x="809" y="584"/>
                        </a:cxn>
                        <a:cxn ang="0">
                          <a:pos x="785" y="530"/>
                        </a:cxn>
                      </a:cxnLst>
                      <a:rect l="0" t="0" r="r" b="b"/>
                      <a:pathLst>
                        <a:path w="865" h="2071">
                          <a:moveTo>
                            <a:pt x="785" y="530"/>
                          </a:moveTo>
                          <a:cubicBezTo>
                            <a:pt x="783" y="491"/>
                            <a:pt x="784" y="404"/>
                            <a:pt x="797" y="350"/>
                          </a:cubicBezTo>
                          <a:cubicBezTo>
                            <a:pt x="810" y="296"/>
                            <a:pt x="861" y="228"/>
                            <a:pt x="863" y="206"/>
                          </a:cubicBezTo>
                          <a:cubicBezTo>
                            <a:pt x="865" y="184"/>
                            <a:pt x="828" y="216"/>
                            <a:pt x="809" y="218"/>
                          </a:cubicBezTo>
                          <a:cubicBezTo>
                            <a:pt x="790" y="220"/>
                            <a:pt x="770" y="235"/>
                            <a:pt x="749" y="218"/>
                          </a:cubicBezTo>
                          <a:cubicBezTo>
                            <a:pt x="728" y="201"/>
                            <a:pt x="706" y="147"/>
                            <a:pt x="683" y="116"/>
                          </a:cubicBezTo>
                          <a:cubicBezTo>
                            <a:pt x="660" y="85"/>
                            <a:pt x="640" y="51"/>
                            <a:pt x="611" y="32"/>
                          </a:cubicBezTo>
                          <a:cubicBezTo>
                            <a:pt x="582" y="13"/>
                            <a:pt x="543" y="4"/>
                            <a:pt x="509" y="2"/>
                          </a:cubicBezTo>
                          <a:cubicBezTo>
                            <a:pt x="475" y="0"/>
                            <a:pt x="445" y="8"/>
                            <a:pt x="407" y="20"/>
                          </a:cubicBezTo>
                          <a:cubicBezTo>
                            <a:pt x="369" y="32"/>
                            <a:pt x="320" y="43"/>
                            <a:pt x="281" y="74"/>
                          </a:cubicBezTo>
                          <a:cubicBezTo>
                            <a:pt x="242" y="105"/>
                            <a:pt x="200" y="151"/>
                            <a:pt x="173" y="206"/>
                          </a:cubicBezTo>
                          <a:cubicBezTo>
                            <a:pt x="146" y="261"/>
                            <a:pt x="126" y="340"/>
                            <a:pt x="119" y="404"/>
                          </a:cubicBezTo>
                          <a:cubicBezTo>
                            <a:pt x="112" y="468"/>
                            <a:pt x="122" y="527"/>
                            <a:pt x="131" y="590"/>
                          </a:cubicBezTo>
                          <a:cubicBezTo>
                            <a:pt x="140" y="653"/>
                            <a:pt x="162" y="733"/>
                            <a:pt x="173" y="782"/>
                          </a:cubicBezTo>
                          <a:cubicBezTo>
                            <a:pt x="184" y="831"/>
                            <a:pt x="198" y="850"/>
                            <a:pt x="197" y="884"/>
                          </a:cubicBezTo>
                          <a:cubicBezTo>
                            <a:pt x="196" y="918"/>
                            <a:pt x="189" y="946"/>
                            <a:pt x="167" y="986"/>
                          </a:cubicBezTo>
                          <a:cubicBezTo>
                            <a:pt x="145" y="1026"/>
                            <a:pt x="90" y="1072"/>
                            <a:pt x="65" y="1124"/>
                          </a:cubicBezTo>
                          <a:cubicBezTo>
                            <a:pt x="40" y="1176"/>
                            <a:pt x="27" y="1227"/>
                            <a:pt x="17" y="1298"/>
                          </a:cubicBezTo>
                          <a:cubicBezTo>
                            <a:pt x="7" y="1369"/>
                            <a:pt x="0" y="1475"/>
                            <a:pt x="5" y="1550"/>
                          </a:cubicBezTo>
                          <a:cubicBezTo>
                            <a:pt x="10" y="1625"/>
                            <a:pt x="26" y="1690"/>
                            <a:pt x="47" y="1748"/>
                          </a:cubicBezTo>
                          <a:cubicBezTo>
                            <a:pt x="68" y="1806"/>
                            <a:pt x="89" y="1858"/>
                            <a:pt x="131" y="1898"/>
                          </a:cubicBezTo>
                          <a:cubicBezTo>
                            <a:pt x="173" y="1938"/>
                            <a:pt x="250" y="1974"/>
                            <a:pt x="299" y="1988"/>
                          </a:cubicBezTo>
                          <a:cubicBezTo>
                            <a:pt x="348" y="2002"/>
                            <a:pt x="397" y="1981"/>
                            <a:pt x="425" y="1982"/>
                          </a:cubicBezTo>
                          <a:cubicBezTo>
                            <a:pt x="453" y="1983"/>
                            <a:pt x="455" y="1980"/>
                            <a:pt x="467" y="1994"/>
                          </a:cubicBezTo>
                          <a:cubicBezTo>
                            <a:pt x="479" y="2008"/>
                            <a:pt x="492" y="2071"/>
                            <a:pt x="497" y="2066"/>
                          </a:cubicBezTo>
                          <a:cubicBezTo>
                            <a:pt x="502" y="2061"/>
                            <a:pt x="487" y="2012"/>
                            <a:pt x="497" y="1964"/>
                          </a:cubicBezTo>
                          <a:cubicBezTo>
                            <a:pt x="507" y="1916"/>
                            <a:pt x="537" y="1829"/>
                            <a:pt x="557" y="1778"/>
                          </a:cubicBezTo>
                          <a:cubicBezTo>
                            <a:pt x="577" y="1727"/>
                            <a:pt x="613" y="1671"/>
                            <a:pt x="617" y="1658"/>
                          </a:cubicBezTo>
                          <a:cubicBezTo>
                            <a:pt x="621" y="1645"/>
                            <a:pt x="598" y="1673"/>
                            <a:pt x="581" y="1700"/>
                          </a:cubicBezTo>
                          <a:cubicBezTo>
                            <a:pt x="564" y="1727"/>
                            <a:pt x="544" y="1786"/>
                            <a:pt x="515" y="1820"/>
                          </a:cubicBezTo>
                          <a:cubicBezTo>
                            <a:pt x="486" y="1854"/>
                            <a:pt x="448" y="1891"/>
                            <a:pt x="407" y="1904"/>
                          </a:cubicBezTo>
                          <a:cubicBezTo>
                            <a:pt x="366" y="1917"/>
                            <a:pt x="307" y="1913"/>
                            <a:pt x="269" y="1898"/>
                          </a:cubicBezTo>
                          <a:cubicBezTo>
                            <a:pt x="231" y="1883"/>
                            <a:pt x="205" y="1857"/>
                            <a:pt x="179" y="1814"/>
                          </a:cubicBezTo>
                          <a:cubicBezTo>
                            <a:pt x="153" y="1771"/>
                            <a:pt x="125" y="1710"/>
                            <a:pt x="113" y="1640"/>
                          </a:cubicBezTo>
                          <a:cubicBezTo>
                            <a:pt x="101" y="1570"/>
                            <a:pt x="103" y="1469"/>
                            <a:pt x="107" y="1394"/>
                          </a:cubicBezTo>
                          <a:cubicBezTo>
                            <a:pt x="111" y="1319"/>
                            <a:pt x="121" y="1244"/>
                            <a:pt x="137" y="1190"/>
                          </a:cubicBezTo>
                          <a:cubicBezTo>
                            <a:pt x="153" y="1136"/>
                            <a:pt x="172" y="1098"/>
                            <a:pt x="203" y="1070"/>
                          </a:cubicBezTo>
                          <a:cubicBezTo>
                            <a:pt x="234" y="1042"/>
                            <a:pt x="272" y="1021"/>
                            <a:pt x="323" y="1022"/>
                          </a:cubicBezTo>
                          <a:cubicBezTo>
                            <a:pt x="374" y="1023"/>
                            <a:pt x="461" y="1059"/>
                            <a:pt x="509" y="1076"/>
                          </a:cubicBezTo>
                          <a:cubicBezTo>
                            <a:pt x="557" y="1093"/>
                            <a:pt x="585" y="1120"/>
                            <a:pt x="611" y="1124"/>
                          </a:cubicBezTo>
                          <a:cubicBezTo>
                            <a:pt x="637" y="1128"/>
                            <a:pt x="657" y="1113"/>
                            <a:pt x="665" y="1100"/>
                          </a:cubicBezTo>
                          <a:cubicBezTo>
                            <a:pt x="673" y="1087"/>
                            <a:pt x="668" y="1062"/>
                            <a:pt x="659" y="1046"/>
                          </a:cubicBezTo>
                          <a:cubicBezTo>
                            <a:pt x="650" y="1030"/>
                            <a:pt x="638" y="1015"/>
                            <a:pt x="611" y="1004"/>
                          </a:cubicBezTo>
                          <a:cubicBezTo>
                            <a:pt x="584" y="993"/>
                            <a:pt x="545" y="998"/>
                            <a:pt x="497" y="980"/>
                          </a:cubicBezTo>
                          <a:cubicBezTo>
                            <a:pt x="449" y="962"/>
                            <a:pt x="367" y="946"/>
                            <a:pt x="323" y="896"/>
                          </a:cubicBezTo>
                          <a:cubicBezTo>
                            <a:pt x="279" y="846"/>
                            <a:pt x="252" y="760"/>
                            <a:pt x="233" y="680"/>
                          </a:cubicBezTo>
                          <a:cubicBezTo>
                            <a:pt x="214" y="600"/>
                            <a:pt x="195" y="501"/>
                            <a:pt x="209" y="416"/>
                          </a:cubicBezTo>
                          <a:cubicBezTo>
                            <a:pt x="223" y="331"/>
                            <a:pt x="271" y="221"/>
                            <a:pt x="317" y="170"/>
                          </a:cubicBezTo>
                          <a:cubicBezTo>
                            <a:pt x="363" y="119"/>
                            <a:pt x="435" y="111"/>
                            <a:pt x="485" y="110"/>
                          </a:cubicBezTo>
                          <a:cubicBezTo>
                            <a:pt x="535" y="109"/>
                            <a:pt x="580" y="134"/>
                            <a:pt x="617" y="164"/>
                          </a:cubicBezTo>
                          <a:cubicBezTo>
                            <a:pt x="654" y="194"/>
                            <a:pt x="687" y="246"/>
                            <a:pt x="707" y="290"/>
                          </a:cubicBezTo>
                          <a:cubicBezTo>
                            <a:pt x="727" y="334"/>
                            <a:pt x="726" y="376"/>
                            <a:pt x="737" y="428"/>
                          </a:cubicBezTo>
                          <a:cubicBezTo>
                            <a:pt x="748" y="480"/>
                            <a:pt x="761" y="576"/>
                            <a:pt x="773" y="602"/>
                          </a:cubicBezTo>
                          <a:cubicBezTo>
                            <a:pt x="785" y="628"/>
                            <a:pt x="807" y="597"/>
                            <a:pt x="809" y="584"/>
                          </a:cubicBezTo>
                          <a:cubicBezTo>
                            <a:pt x="811" y="571"/>
                            <a:pt x="787" y="569"/>
                            <a:pt x="785" y="530"/>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en-US"/>
                    </a:p>
                  </p:txBody>
                </p:sp>
              </p:grpSp>
              <p:sp>
                <p:nvSpPr>
                  <p:cNvPr id="34828" name="Oval 12"/>
                  <p:cNvSpPr>
                    <a:spLocks noChangeArrowheads="1"/>
                  </p:cNvSpPr>
                  <p:nvPr/>
                </p:nvSpPr>
                <p:spPr bwMode="auto">
                  <a:xfrm>
                    <a:off x="2396" y="1428"/>
                    <a:ext cx="175" cy="247"/>
                  </a:xfrm>
                  <a:prstGeom prst="ellipse">
                    <a:avLst/>
                  </a:prstGeom>
                  <a:solidFill>
                    <a:srgbClr val="E7D6B7"/>
                  </a:solidFill>
                  <a:ln w="9525">
                    <a:noFill/>
                    <a:round/>
                    <a:headEnd/>
                    <a:tailEnd/>
                  </a:ln>
                  <a:effectLst/>
                </p:spPr>
                <p:txBody>
                  <a:bodyPr wrap="none" anchor="ctr"/>
                  <a:lstStyle/>
                  <a:p>
                    <a:pPr>
                      <a:defRPr/>
                    </a:pPr>
                    <a:endParaRPr lang="en-US"/>
                  </a:p>
                </p:txBody>
              </p:sp>
              <p:sp>
                <p:nvSpPr>
                  <p:cNvPr id="34829" name="Freeform 13"/>
                  <p:cNvSpPr>
                    <a:spLocks/>
                  </p:cNvSpPr>
                  <p:nvPr/>
                </p:nvSpPr>
                <p:spPr bwMode="auto">
                  <a:xfrm>
                    <a:off x="2609" y="745"/>
                    <a:ext cx="262" cy="524"/>
                  </a:xfrm>
                  <a:custGeom>
                    <a:avLst/>
                    <a:gdLst/>
                    <a:ahLst/>
                    <a:cxnLst>
                      <a:cxn ang="0">
                        <a:pos x="3" y="483"/>
                      </a:cxn>
                      <a:cxn ang="0">
                        <a:pos x="27" y="273"/>
                      </a:cxn>
                      <a:cxn ang="0">
                        <a:pos x="111" y="45"/>
                      </a:cxn>
                      <a:cxn ang="0">
                        <a:pos x="183" y="3"/>
                      </a:cxn>
                      <a:cxn ang="0">
                        <a:pos x="237" y="39"/>
                      </a:cxn>
                      <a:cxn ang="0">
                        <a:pos x="261" y="129"/>
                      </a:cxn>
                      <a:cxn ang="0">
                        <a:pos x="207" y="273"/>
                      </a:cxn>
                      <a:cxn ang="0">
                        <a:pos x="105" y="477"/>
                      </a:cxn>
                      <a:cxn ang="0">
                        <a:pos x="45" y="501"/>
                      </a:cxn>
                      <a:cxn ang="0">
                        <a:pos x="3" y="483"/>
                      </a:cxn>
                    </a:cxnLst>
                    <a:rect l="0" t="0" r="r" b="b"/>
                    <a:pathLst>
                      <a:path w="266" h="521">
                        <a:moveTo>
                          <a:pt x="3" y="483"/>
                        </a:moveTo>
                        <a:cubicBezTo>
                          <a:pt x="0" y="445"/>
                          <a:pt x="9" y="346"/>
                          <a:pt x="27" y="273"/>
                        </a:cubicBezTo>
                        <a:cubicBezTo>
                          <a:pt x="45" y="200"/>
                          <a:pt x="85" y="90"/>
                          <a:pt x="111" y="45"/>
                        </a:cubicBezTo>
                        <a:cubicBezTo>
                          <a:pt x="137" y="0"/>
                          <a:pt x="162" y="4"/>
                          <a:pt x="183" y="3"/>
                        </a:cubicBezTo>
                        <a:cubicBezTo>
                          <a:pt x="204" y="2"/>
                          <a:pt x="224" y="18"/>
                          <a:pt x="237" y="39"/>
                        </a:cubicBezTo>
                        <a:cubicBezTo>
                          <a:pt x="250" y="60"/>
                          <a:pt x="266" y="90"/>
                          <a:pt x="261" y="129"/>
                        </a:cubicBezTo>
                        <a:cubicBezTo>
                          <a:pt x="256" y="168"/>
                          <a:pt x="233" y="215"/>
                          <a:pt x="207" y="273"/>
                        </a:cubicBezTo>
                        <a:cubicBezTo>
                          <a:pt x="181" y="331"/>
                          <a:pt x="132" y="439"/>
                          <a:pt x="105" y="477"/>
                        </a:cubicBezTo>
                        <a:cubicBezTo>
                          <a:pt x="78" y="515"/>
                          <a:pt x="61" y="501"/>
                          <a:pt x="45" y="501"/>
                        </a:cubicBezTo>
                        <a:cubicBezTo>
                          <a:pt x="29" y="501"/>
                          <a:pt x="6" y="521"/>
                          <a:pt x="3" y="483"/>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en-US"/>
                  </a:p>
                </p:txBody>
              </p:sp>
              <p:sp>
                <p:nvSpPr>
                  <p:cNvPr id="34830" name="Freeform 14"/>
                  <p:cNvSpPr>
                    <a:spLocks/>
                  </p:cNvSpPr>
                  <p:nvPr/>
                </p:nvSpPr>
                <p:spPr bwMode="auto">
                  <a:xfrm>
                    <a:off x="2677" y="1588"/>
                    <a:ext cx="398" cy="349"/>
                  </a:xfrm>
                  <a:custGeom>
                    <a:avLst/>
                    <a:gdLst/>
                    <a:ahLst/>
                    <a:cxnLst>
                      <a:cxn ang="0">
                        <a:pos x="100" y="201"/>
                      </a:cxn>
                      <a:cxn ang="0">
                        <a:pos x="16" y="87"/>
                      </a:cxn>
                      <a:cxn ang="0">
                        <a:pos x="4" y="45"/>
                      </a:cxn>
                      <a:cxn ang="0">
                        <a:pos x="28" y="3"/>
                      </a:cxn>
                      <a:cxn ang="0">
                        <a:pos x="130" y="27"/>
                      </a:cxn>
                      <a:cxn ang="0">
                        <a:pos x="250" y="75"/>
                      </a:cxn>
                      <a:cxn ang="0">
                        <a:pos x="364" y="159"/>
                      </a:cxn>
                      <a:cxn ang="0">
                        <a:pos x="388" y="273"/>
                      </a:cxn>
                      <a:cxn ang="0">
                        <a:pos x="340" y="333"/>
                      </a:cxn>
                      <a:cxn ang="0">
                        <a:pos x="244" y="315"/>
                      </a:cxn>
                      <a:cxn ang="0">
                        <a:pos x="100" y="201"/>
                      </a:cxn>
                    </a:cxnLst>
                    <a:rect l="0" t="0" r="r" b="b"/>
                    <a:pathLst>
                      <a:path w="392" h="340">
                        <a:moveTo>
                          <a:pt x="100" y="201"/>
                        </a:moveTo>
                        <a:cubicBezTo>
                          <a:pt x="62" y="163"/>
                          <a:pt x="32" y="113"/>
                          <a:pt x="16" y="87"/>
                        </a:cubicBezTo>
                        <a:cubicBezTo>
                          <a:pt x="0" y="61"/>
                          <a:pt x="2" y="59"/>
                          <a:pt x="4" y="45"/>
                        </a:cubicBezTo>
                        <a:cubicBezTo>
                          <a:pt x="6" y="31"/>
                          <a:pt x="7" y="6"/>
                          <a:pt x="28" y="3"/>
                        </a:cubicBezTo>
                        <a:cubicBezTo>
                          <a:pt x="49" y="0"/>
                          <a:pt x="93" y="15"/>
                          <a:pt x="130" y="27"/>
                        </a:cubicBezTo>
                        <a:cubicBezTo>
                          <a:pt x="167" y="39"/>
                          <a:pt x="211" y="53"/>
                          <a:pt x="250" y="75"/>
                        </a:cubicBezTo>
                        <a:cubicBezTo>
                          <a:pt x="289" y="97"/>
                          <a:pt x="341" y="126"/>
                          <a:pt x="364" y="159"/>
                        </a:cubicBezTo>
                        <a:cubicBezTo>
                          <a:pt x="387" y="192"/>
                          <a:pt x="392" y="244"/>
                          <a:pt x="388" y="273"/>
                        </a:cubicBezTo>
                        <a:cubicBezTo>
                          <a:pt x="384" y="302"/>
                          <a:pt x="364" y="326"/>
                          <a:pt x="340" y="333"/>
                        </a:cubicBezTo>
                        <a:cubicBezTo>
                          <a:pt x="316" y="340"/>
                          <a:pt x="282" y="336"/>
                          <a:pt x="244" y="315"/>
                        </a:cubicBezTo>
                        <a:cubicBezTo>
                          <a:pt x="206" y="294"/>
                          <a:pt x="138" y="239"/>
                          <a:pt x="100" y="201"/>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en-US"/>
                  </a:p>
                </p:txBody>
              </p:sp>
              <p:sp>
                <p:nvSpPr>
                  <p:cNvPr id="34831" name="Freeform 15"/>
                  <p:cNvSpPr>
                    <a:spLocks/>
                  </p:cNvSpPr>
                  <p:nvPr/>
                </p:nvSpPr>
                <p:spPr bwMode="auto">
                  <a:xfrm>
                    <a:off x="2425" y="1923"/>
                    <a:ext cx="146" cy="567"/>
                  </a:xfrm>
                  <a:custGeom>
                    <a:avLst/>
                    <a:gdLst/>
                    <a:ahLst/>
                    <a:cxnLst>
                      <a:cxn ang="0">
                        <a:pos x="18" y="165"/>
                      </a:cxn>
                      <a:cxn ang="0">
                        <a:pos x="42" y="39"/>
                      </a:cxn>
                      <a:cxn ang="0">
                        <a:pos x="66" y="3"/>
                      </a:cxn>
                      <a:cxn ang="0">
                        <a:pos x="108" y="27"/>
                      </a:cxn>
                      <a:cxn ang="0">
                        <a:pos x="138" y="165"/>
                      </a:cxn>
                      <a:cxn ang="0">
                        <a:pos x="144" y="423"/>
                      </a:cxn>
                      <a:cxn ang="0">
                        <a:pos x="96" y="543"/>
                      </a:cxn>
                      <a:cxn ang="0">
                        <a:pos x="24" y="513"/>
                      </a:cxn>
                      <a:cxn ang="0">
                        <a:pos x="0" y="315"/>
                      </a:cxn>
                      <a:cxn ang="0">
                        <a:pos x="18" y="165"/>
                      </a:cxn>
                    </a:cxnLst>
                    <a:rect l="0" t="0" r="r" b="b"/>
                    <a:pathLst>
                      <a:path w="151" h="558">
                        <a:moveTo>
                          <a:pt x="18" y="165"/>
                        </a:moveTo>
                        <a:cubicBezTo>
                          <a:pt x="25" y="119"/>
                          <a:pt x="34" y="66"/>
                          <a:pt x="42" y="39"/>
                        </a:cubicBezTo>
                        <a:cubicBezTo>
                          <a:pt x="50" y="12"/>
                          <a:pt x="55" y="5"/>
                          <a:pt x="66" y="3"/>
                        </a:cubicBezTo>
                        <a:cubicBezTo>
                          <a:pt x="77" y="1"/>
                          <a:pt x="96" y="0"/>
                          <a:pt x="108" y="27"/>
                        </a:cubicBezTo>
                        <a:cubicBezTo>
                          <a:pt x="120" y="54"/>
                          <a:pt x="132" y="99"/>
                          <a:pt x="138" y="165"/>
                        </a:cubicBezTo>
                        <a:cubicBezTo>
                          <a:pt x="144" y="231"/>
                          <a:pt x="151" y="360"/>
                          <a:pt x="144" y="423"/>
                        </a:cubicBezTo>
                        <a:cubicBezTo>
                          <a:pt x="137" y="486"/>
                          <a:pt x="116" y="528"/>
                          <a:pt x="96" y="543"/>
                        </a:cubicBezTo>
                        <a:cubicBezTo>
                          <a:pt x="76" y="558"/>
                          <a:pt x="40" y="551"/>
                          <a:pt x="24" y="513"/>
                        </a:cubicBezTo>
                        <a:cubicBezTo>
                          <a:pt x="8" y="475"/>
                          <a:pt x="0" y="372"/>
                          <a:pt x="0" y="315"/>
                        </a:cubicBezTo>
                        <a:cubicBezTo>
                          <a:pt x="0" y="258"/>
                          <a:pt x="11" y="211"/>
                          <a:pt x="18" y="165"/>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en-US"/>
                  </a:p>
                </p:txBody>
              </p:sp>
              <p:sp>
                <p:nvSpPr>
                  <p:cNvPr id="34832" name="Freeform 16"/>
                  <p:cNvSpPr>
                    <a:spLocks/>
                  </p:cNvSpPr>
                  <p:nvPr/>
                </p:nvSpPr>
                <p:spPr bwMode="auto">
                  <a:xfrm>
                    <a:off x="1910" y="1588"/>
                    <a:ext cx="389" cy="247"/>
                  </a:xfrm>
                  <a:custGeom>
                    <a:avLst/>
                    <a:gdLst/>
                    <a:ahLst/>
                    <a:cxnLst>
                      <a:cxn ang="0">
                        <a:pos x="175" y="61"/>
                      </a:cxn>
                      <a:cxn ang="0">
                        <a:pos x="307" y="19"/>
                      </a:cxn>
                      <a:cxn ang="0">
                        <a:pos x="367" y="7"/>
                      </a:cxn>
                      <a:cxn ang="0">
                        <a:pos x="385" y="61"/>
                      </a:cxn>
                      <a:cxn ang="0">
                        <a:pos x="325" y="133"/>
                      </a:cxn>
                      <a:cxn ang="0">
                        <a:pos x="193" y="223"/>
                      </a:cxn>
                      <a:cxn ang="0">
                        <a:pos x="37" y="247"/>
                      </a:cxn>
                      <a:cxn ang="0">
                        <a:pos x="1" y="187"/>
                      </a:cxn>
                      <a:cxn ang="0">
                        <a:pos x="43" y="115"/>
                      </a:cxn>
                      <a:cxn ang="0">
                        <a:pos x="175" y="61"/>
                      </a:cxn>
                    </a:cxnLst>
                    <a:rect l="0" t="0" r="r" b="b"/>
                    <a:pathLst>
                      <a:path w="392" h="253">
                        <a:moveTo>
                          <a:pt x="175" y="61"/>
                        </a:moveTo>
                        <a:cubicBezTo>
                          <a:pt x="219" y="45"/>
                          <a:pt x="275" y="28"/>
                          <a:pt x="307" y="19"/>
                        </a:cubicBezTo>
                        <a:cubicBezTo>
                          <a:pt x="339" y="10"/>
                          <a:pt x="354" y="0"/>
                          <a:pt x="367" y="7"/>
                        </a:cubicBezTo>
                        <a:cubicBezTo>
                          <a:pt x="380" y="14"/>
                          <a:pt x="392" y="40"/>
                          <a:pt x="385" y="61"/>
                        </a:cubicBezTo>
                        <a:cubicBezTo>
                          <a:pt x="378" y="82"/>
                          <a:pt x="357" y="106"/>
                          <a:pt x="325" y="133"/>
                        </a:cubicBezTo>
                        <a:cubicBezTo>
                          <a:pt x="293" y="160"/>
                          <a:pt x="241" y="204"/>
                          <a:pt x="193" y="223"/>
                        </a:cubicBezTo>
                        <a:cubicBezTo>
                          <a:pt x="145" y="242"/>
                          <a:pt x="69" y="253"/>
                          <a:pt x="37" y="247"/>
                        </a:cubicBezTo>
                        <a:cubicBezTo>
                          <a:pt x="5" y="241"/>
                          <a:pt x="0" y="209"/>
                          <a:pt x="1" y="187"/>
                        </a:cubicBezTo>
                        <a:cubicBezTo>
                          <a:pt x="2" y="165"/>
                          <a:pt x="15" y="136"/>
                          <a:pt x="43" y="115"/>
                        </a:cubicBezTo>
                        <a:cubicBezTo>
                          <a:pt x="71" y="94"/>
                          <a:pt x="131" y="77"/>
                          <a:pt x="175" y="61"/>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en-US"/>
                  </a:p>
                </p:txBody>
              </p:sp>
              <p:sp>
                <p:nvSpPr>
                  <p:cNvPr id="34833" name="Freeform 17"/>
                  <p:cNvSpPr>
                    <a:spLocks/>
                  </p:cNvSpPr>
                  <p:nvPr/>
                </p:nvSpPr>
                <p:spPr bwMode="auto">
                  <a:xfrm>
                    <a:off x="2094" y="934"/>
                    <a:ext cx="233" cy="378"/>
                  </a:xfrm>
                  <a:custGeom>
                    <a:avLst/>
                    <a:gdLst/>
                    <a:ahLst/>
                    <a:cxnLst>
                      <a:cxn ang="0">
                        <a:pos x="78" y="270"/>
                      </a:cxn>
                      <a:cxn ang="0">
                        <a:pos x="24" y="192"/>
                      </a:cxn>
                      <a:cxn ang="0">
                        <a:pos x="0" y="96"/>
                      </a:cxn>
                      <a:cxn ang="0">
                        <a:pos x="24" y="12"/>
                      </a:cxn>
                      <a:cxn ang="0">
                        <a:pos x="120" y="24"/>
                      </a:cxn>
                      <a:cxn ang="0">
                        <a:pos x="180" y="132"/>
                      </a:cxn>
                      <a:cxn ang="0">
                        <a:pos x="234" y="306"/>
                      </a:cxn>
                      <a:cxn ang="0">
                        <a:pos x="204" y="378"/>
                      </a:cxn>
                      <a:cxn ang="0">
                        <a:pos x="168" y="354"/>
                      </a:cxn>
                      <a:cxn ang="0">
                        <a:pos x="78" y="270"/>
                      </a:cxn>
                    </a:cxnLst>
                    <a:rect l="0" t="0" r="r" b="b"/>
                    <a:pathLst>
                      <a:path w="238" h="386">
                        <a:moveTo>
                          <a:pt x="78" y="270"/>
                        </a:moveTo>
                        <a:cubicBezTo>
                          <a:pt x="54" y="243"/>
                          <a:pt x="37" y="221"/>
                          <a:pt x="24" y="192"/>
                        </a:cubicBezTo>
                        <a:cubicBezTo>
                          <a:pt x="11" y="163"/>
                          <a:pt x="0" y="126"/>
                          <a:pt x="0" y="96"/>
                        </a:cubicBezTo>
                        <a:cubicBezTo>
                          <a:pt x="0" y="66"/>
                          <a:pt x="4" y="24"/>
                          <a:pt x="24" y="12"/>
                        </a:cubicBezTo>
                        <a:cubicBezTo>
                          <a:pt x="44" y="0"/>
                          <a:pt x="94" y="4"/>
                          <a:pt x="120" y="24"/>
                        </a:cubicBezTo>
                        <a:cubicBezTo>
                          <a:pt x="146" y="44"/>
                          <a:pt x="161" y="85"/>
                          <a:pt x="180" y="132"/>
                        </a:cubicBezTo>
                        <a:cubicBezTo>
                          <a:pt x="199" y="179"/>
                          <a:pt x="230" y="265"/>
                          <a:pt x="234" y="306"/>
                        </a:cubicBezTo>
                        <a:cubicBezTo>
                          <a:pt x="238" y="347"/>
                          <a:pt x="215" y="370"/>
                          <a:pt x="204" y="378"/>
                        </a:cubicBezTo>
                        <a:cubicBezTo>
                          <a:pt x="193" y="386"/>
                          <a:pt x="190" y="372"/>
                          <a:pt x="168" y="354"/>
                        </a:cubicBezTo>
                        <a:cubicBezTo>
                          <a:pt x="146" y="336"/>
                          <a:pt x="102" y="297"/>
                          <a:pt x="78" y="270"/>
                        </a:cubicBezTo>
                        <a:close/>
                      </a:path>
                    </a:pathLst>
                  </a:custGeom>
                  <a:solidFill>
                    <a:srgbClr val="E7D6B7"/>
                  </a:solidFill>
                  <a:ln w="9525" cap="flat" cmpd="sng">
                    <a:noFill/>
                    <a:prstDash val="solid"/>
                    <a:round/>
                    <a:headEnd type="none" w="med" len="med"/>
                    <a:tailEnd type="none" w="med" len="med"/>
                  </a:ln>
                  <a:effectLst/>
                </p:spPr>
                <p:txBody>
                  <a:bodyPr wrap="none" anchor="ctr"/>
                  <a:lstStyle/>
                  <a:p>
                    <a:pPr>
                      <a:defRPr/>
                    </a:pPr>
                    <a:endParaRPr lang="en-US"/>
                  </a:p>
                </p:txBody>
              </p:sp>
            </p:grpSp>
            <p:pic>
              <p:nvPicPr>
                <p:cNvPr id="1069" name="Picture 18"/>
                <p:cNvPicPr>
                  <a:picLocks noChangeAspect="1" noChangeArrowheads="1"/>
                </p:cNvPicPr>
                <p:nvPr userDrawn="1"/>
              </p:nvPicPr>
              <p:blipFill>
                <a:blip r:embed="rId13"/>
                <a:srcRect/>
                <a:stretch>
                  <a:fillRect/>
                </a:stretch>
              </p:blipFill>
              <p:spPr bwMode="auto">
                <a:xfrm>
                  <a:off x="5280" y="144"/>
                  <a:ext cx="186" cy="183"/>
                </a:xfrm>
                <a:prstGeom prst="rect">
                  <a:avLst/>
                </a:prstGeom>
                <a:noFill/>
                <a:ln w="9525">
                  <a:noFill/>
                  <a:miter lim="800000"/>
                  <a:headEnd/>
                  <a:tailEnd/>
                </a:ln>
              </p:spPr>
            </p:pic>
            <p:pic>
              <p:nvPicPr>
                <p:cNvPr id="1070" name="Picture 19"/>
                <p:cNvPicPr>
                  <a:picLocks noChangeAspect="1" noChangeArrowheads="1"/>
                </p:cNvPicPr>
                <p:nvPr userDrawn="1"/>
              </p:nvPicPr>
              <p:blipFill>
                <a:blip r:embed="rId13"/>
                <a:srcRect/>
                <a:stretch>
                  <a:fillRect/>
                </a:stretch>
              </p:blipFill>
              <p:spPr bwMode="auto">
                <a:xfrm>
                  <a:off x="5574" y="144"/>
                  <a:ext cx="186" cy="183"/>
                </a:xfrm>
                <a:prstGeom prst="rect">
                  <a:avLst/>
                </a:prstGeom>
                <a:noFill/>
                <a:ln w="9525">
                  <a:noFill/>
                  <a:miter lim="800000"/>
                  <a:headEnd/>
                  <a:tailEnd/>
                </a:ln>
              </p:spPr>
            </p:pic>
            <p:pic>
              <p:nvPicPr>
                <p:cNvPr id="1071" name="Picture 20"/>
                <p:cNvPicPr>
                  <a:picLocks noChangeAspect="1" noChangeArrowheads="1"/>
                </p:cNvPicPr>
                <p:nvPr userDrawn="1"/>
              </p:nvPicPr>
              <p:blipFill>
                <a:blip r:embed="rId13"/>
                <a:srcRect/>
                <a:stretch>
                  <a:fillRect/>
                </a:stretch>
              </p:blipFill>
              <p:spPr bwMode="auto">
                <a:xfrm>
                  <a:off x="5424" y="336"/>
                  <a:ext cx="186" cy="183"/>
                </a:xfrm>
                <a:prstGeom prst="rect">
                  <a:avLst/>
                </a:prstGeom>
                <a:noFill/>
                <a:ln w="9525">
                  <a:noFill/>
                  <a:miter lim="800000"/>
                  <a:headEnd/>
                  <a:tailEnd/>
                </a:ln>
              </p:spPr>
            </p:pic>
            <p:pic>
              <p:nvPicPr>
                <p:cNvPr id="1072" name="Picture 21"/>
                <p:cNvPicPr>
                  <a:picLocks noChangeAspect="1" noChangeArrowheads="1"/>
                </p:cNvPicPr>
                <p:nvPr userDrawn="1"/>
              </p:nvPicPr>
              <p:blipFill>
                <a:blip r:embed="rId13"/>
                <a:srcRect/>
                <a:stretch>
                  <a:fillRect/>
                </a:stretch>
              </p:blipFill>
              <p:spPr bwMode="auto">
                <a:xfrm>
                  <a:off x="5376" y="576"/>
                  <a:ext cx="186" cy="183"/>
                </a:xfrm>
                <a:prstGeom prst="rect">
                  <a:avLst/>
                </a:prstGeom>
                <a:noFill/>
                <a:ln w="9525">
                  <a:noFill/>
                  <a:miter lim="800000"/>
                  <a:headEnd/>
                  <a:tailEnd/>
                </a:ln>
              </p:spPr>
            </p:pic>
            <p:pic>
              <p:nvPicPr>
                <p:cNvPr id="1073" name="Picture 22"/>
                <p:cNvPicPr>
                  <a:picLocks noChangeAspect="1" noChangeArrowheads="1"/>
                </p:cNvPicPr>
                <p:nvPr userDrawn="1"/>
              </p:nvPicPr>
              <p:blipFill>
                <a:blip r:embed="rId13"/>
                <a:srcRect/>
                <a:stretch>
                  <a:fillRect/>
                </a:stretch>
              </p:blipFill>
              <p:spPr bwMode="auto">
                <a:xfrm>
                  <a:off x="5574" y="528"/>
                  <a:ext cx="186" cy="183"/>
                </a:xfrm>
                <a:prstGeom prst="rect">
                  <a:avLst/>
                </a:prstGeom>
                <a:noFill/>
                <a:ln w="9525">
                  <a:noFill/>
                  <a:miter lim="800000"/>
                  <a:headEnd/>
                  <a:tailEnd/>
                </a:ln>
              </p:spPr>
            </p:pic>
            <p:pic>
              <p:nvPicPr>
                <p:cNvPr id="1074" name="Picture 23"/>
                <p:cNvPicPr>
                  <a:picLocks noChangeAspect="1" noChangeArrowheads="1"/>
                </p:cNvPicPr>
                <p:nvPr userDrawn="1"/>
              </p:nvPicPr>
              <p:blipFill>
                <a:blip r:embed="rId13"/>
                <a:srcRect/>
                <a:stretch>
                  <a:fillRect/>
                </a:stretch>
              </p:blipFill>
              <p:spPr bwMode="auto">
                <a:xfrm>
                  <a:off x="5472" y="768"/>
                  <a:ext cx="186" cy="183"/>
                </a:xfrm>
                <a:prstGeom prst="rect">
                  <a:avLst/>
                </a:prstGeom>
                <a:noFill/>
                <a:ln w="9525">
                  <a:noFill/>
                  <a:miter lim="800000"/>
                  <a:headEnd/>
                  <a:tailEnd/>
                </a:ln>
              </p:spPr>
            </p:pic>
            <p:pic>
              <p:nvPicPr>
                <p:cNvPr id="1075" name="Picture 24"/>
                <p:cNvPicPr>
                  <a:picLocks noChangeAspect="1" noChangeArrowheads="1"/>
                </p:cNvPicPr>
                <p:nvPr userDrawn="1"/>
              </p:nvPicPr>
              <p:blipFill>
                <a:blip r:embed="rId13"/>
                <a:srcRect/>
                <a:stretch>
                  <a:fillRect/>
                </a:stretch>
              </p:blipFill>
              <p:spPr bwMode="auto">
                <a:xfrm>
                  <a:off x="5574" y="1008"/>
                  <a:ext cx="186" cy="183"/>
                </a:xfrm>
                <a:prstGeom prst="rect">
                  <a:avLst/>
                </a:prstGeom>
                <a:noFill/>
                <a:ln w="9525">
                  <a:noFill/>
                  <a:miter lim="800000"/>
                  <a:headEnd/>
                  <a:tailEnd/>
                </a:ln>
              </p:spPr>
            </p:pic>
            <p:pic>
              <p:nvPicPr>
                <p:cNvPr id="1076" name="Picture 25"/>
                <p:cNvPicPr>
                  <a:picLocks noChangeAspect="1" noChangeArrowheads="1"/>
                </p:cNvPicPr>
                <p:nvPr userDrawn="1"/>
              </p:nvPicPr>
              <p:blipFill>
                <a:blip r:embed="rId13"/>
                <a:srcRect/>
                <a:stretch>
                  <a:fillRect/>
                </a:stretch>
              </p:blipFill>
              <p:spPr bwMode="auto">
                <a:xfrm>
                  <a:off x="5574" y="1248"/>
                  <a:ext cx="186" cy="183"/>
                </a:xfrm>
                <a:prstGeom prst="rect">
                  <a:avLst/>
                </a:prstGeom>
                <a:noFill/>
                <a:ln w="9525">
                  <a:noFill/>
                  <a:miter lim="800000"/>
                  <a:headEnd/>
                  <a:tailEnd/>
                </a:ln>
              </p:spPr>
            </p:pic>
          </p:grpSp>
          <p:grpSp>
            <p:nvGrpSpPr>
              <p:cNvPr id="1048" name="Group 26"/>
              <p:cNvGrpSpPr>
                <a:grpSpLocks/>
              </p:cNvGrpSpPr>
              <p:nvPr userDrawn="1"/>
            </p:nvGrpSpPr>
            <p:grpSpPr bwMode="auto">
              <a:xfrm>
                <a:off x="4944" y="1008"/>
                <a:ext cx="522" cy="2967"/>
                <a:chOff x="4944" y="1008"/>
                <a:chExt cx="522" cy="2967"/>
              </a:xfrm>
            </p:grpSpPr>
            <p:pic>
              <p:nvPicPr>
                <p:cNvPr id="1049" name="Picture 27"/>
                <p:cNvPicPr>
                  <a:picLocks noChangeAspect="1" noChangeArrowheads="1"/>
                </p:cNvPicPr>
                <p:nvPr userDrawn="1"/>
              </p:nvPicPr>
              <p:blipFill>
                <a:blip r:embed="rId13"/>
                <a:srcRect/>
                <a:stretch>
                  <a:fillRect/>
                </a:stretch>
              </p:blipFill>
              <p:spPr bwMode="auto">
                <a:xfrm>
                  <a:off x="5136" y="1008"/>
                  <a:ext cx="186" cy="183"/>
                </a:xfrm>
                <a:prstGeom prst="rect">
                  <a:avLst/>
                </a:prstGeom>
                <a:noFill/>
                <a:ln w="9525">
                  <a:noFill/>
                  <a:miter lim="800000"/>
                  <a:headEnd/>
                  <a:tailEnd/>
                </a:ln>
              </p:spPr>
            </p:pic>
            <p:pic>
              <p:nvPicPr>
                <p:cNvPr id="1050" name="Picture 28"/>
                <p:cNvPicPr>
                  <a:picLocks noChangeAspect="1" noChangeArrowheads="1"/>
                </p:cNvPicPr>
                <p:nvPr userDrawn="1"/>
              </p:nvPicPr>
              <p:blipFill>
                <a:blip r:embed="rId13"/>
                <a:srcRect/>
                <a:stretch>
                  <a:fillRect/>
                </a:stretch>
              </p:blipFill>
              <p:spPr bwMode="auto">
                <a:xfrm>
                  <a:off x="5184" y="1200"/>
                  <a:ext cx="186" cy="183"/>
                </a:xfrm>
                <a:prstGeom prst="rect">
                  <a:avLst/>
                </a:prstGeom>
                <a:noFill/>
                <a:ln w="9525">
                  <a:noFill/>
                  <a:miter lim="800000"/>
                  <a:headEnd/>
                  <a:tailEnd/>
                </a:ln>
              </p:spPr>
            </p:pic>
            <p:pic>
              <p:nvPicPr>
                <p:cNvPr id="1051" name="Picture 29"/>
                <p:cNvPicPr>
                  <a:picLocks noChangeAspect="1" noChangeArrowheads="1"/>
                </p:cNvPicPr>
                <p:nvPr userDrawn="1"/>
              </p:nvPicPr>
              <p:blipFill>
                <a:blip r:embed="rId13"/>
                <a:srcRect/>
                <a:stretch>
                  <a:fillRect/>
                </a:stretch>
              </p:blipFill>
              <p:spPr bwMode="auto">
                <a:xfrm>
                  <a:off x="5136" y="1584"/>
                  <a:ext cx="186" cy="183"/>
                </a:xfrm>
                <a:prstGeom prst="rect">
                  <a:avLst/>
                </a:prstGeom>
                <a:noFill/>
                <a:ln w="9525">
                  <a:noFill/>
                  <a:miter lim="800000"/>
                  <a:headEnd/>
                  <a:tailEnd/>
                </a:ln>
              </p:spPr>
            </p:pic>
            <p:pic>
              <p:nvPicPr>
                <p:cNvPr id="1052" name="Picture 30"/>
                <p:cNvPicPr>
                  <a:picLocks noChangeAspect="1" noChangeArrowheads="1"/>
                </p:cNvPicPr>
                <p:nvPr userDrawn="1"/>
              </p:nvPicPr>
              <p:blipFill>
                <a:blip r:embed="rId13"/>
                <a:srcRect/>
                <a:stretch>
                  <a:fillRect/>
                </a:stretch>
              </p:blipFill>
              <p:spPr bwMode="auto">
                <a:xfrm>
                  <a:off x="5280" y="1728"/>
                  <a:ext cx="186" cy="183"/>
                </a:xfrm>
                <a:prstGeom prst="rect">
                  <a:avLst/>
                </a:prstGeom>
                <a:noFill/>
                <a:ln w="9525">
                  <a:noFill/>
                  <a:miter lim="800000"/>
                  <a:headEnd/>
                  <a:tailEnd/>
                </a:ln>
              </p:spPr>
            </p:pic>
            <p:pic>
              <p:nvPicPr>
                <p:cNvPr id="1053" name="Picture 31"/>
                <p:cNvPicPr>
                  <a:picLocks noChangeAspect="1" noChangeArrowheads="1"/>
                </p:cNvPicPr>
                <p:nvPr userDrawn="1"/>
              </p:nvPicPr>
              <p:blipFill>
                <a:blip r:embed="rId13"/>
                <a:srcRect/>
                <a:stretch>
                  <a:fillRect/>
                </a:stretch>
              </p:blipFill>
              <p:spPr bwMode="auto">
                <a:xfrm>
                  <a:off x="5040" y="1824"/>
                  <a:ext cx="186" cy="183"/>
                </a:xfrm>
                <a:prstGeom prst="rect">
                  <a:avLst/>
                </a:prstGeom>
                <a:noFill/>
                <a:ln w="9525">
                  <a:noFill/>
                  <a:miter lim="800000"/>
                  <a:headEnd/>
                  <a:tailEnd/>
                </a:ln>
              </p:spPr>
            </p:pic>
            <p:pic>
              <p:nvPicPr>
                <p:cNvPr id="1054" name="Picture 32"/>
                <p:cNvPicPr>
                  <a:picLocks noChangeAspect="1" noChangeArrowheads="1"/>
                </p:cNvPicPr>
                <p:nvPr userDrawn="1"/>
              </p:nvPicPr>
              <p:blipFill>
                <a:blip r:embed="rId13"/>
                <a:srcRect/>
                <a:stretch>
                  <a:fillRect/>
                </a:stretch>
              </p:blipFill>
              <p:spPr bwMode="auto">
                <a:xfrm>
                  <a:off x="5088" y="2016"/>
                  <a:ext cx="186" cy="183"/>
                </a:xfrm>
                <a:prstGeom prst="rect">
                  <a:avLst/>
                </a:prstGeom>
                <a:noFill/>
                <a:ln w="9525">
                  <a:noFill/>
                  <a:miter lim="800000"/>
                  <a:headEnd/>
                  <a:tailEnd/>
                </a:ln>
              </p:spPr>
            </p:pic>
            <p:pic>
              <p:nvPicPr>
                <p:cNvPr id="1055" name="Picture 33"/>
                <p:cNvPicPr>
                  <a:picLocks noChangeAspect="1" noChangeArrowheads="1"/>
                </p:cNvPicPr>
                <p:nvPr userDrawn="1"/>
              </p:nvPicPr>
              <p:blipFill>
                <a:blip r:embed="rId13"/>
                <a:srcRect/>
                <a:stretch>
                  <a:fillRect/>
                </a:stretch>
              </p:blipFill>
              <p:spPr bwMode="auto">
                <a:xfrm>
                  <a:off x="5280" y="2064"/>
                  <a:ext cx="186" cy="183"/>
                </a:xfrm>
                <a:prstGeom prst="rect">
                  <a:avLst/>
                </a:prstGeom>
                <a:noFill/>
                <a:ln w="9525">
                  <a:noFill/>
                  <a:miter lim="800000"/>
                  <a:headEnd/>
                  <a:tailEnd/>
                </a:ln>
              </p:spPr>
            </p:pic>
            <p:pic>
              <p:nvPicPr>
                <p:cNvPr id="1056" name="Picture 34"/>
                <p:cNvPicPr>
                  <a:picLocks noChangeAspect="1" noChangeArrowheads="1"/>
                </p:cNvPicPr>
                <p:nvPr userDrawn="1"/>
              </p:nvPicPr>
              <p:blipFill>
                <a:blip r:embed="rId13"/>
                <a:srcRect/>
                <a:stretch>
                  <a:fillRect/>
                </a:stretch>
              </p:blipFill>
              <p:spPr bwMode="auto">
                <a:xfrm>
                  <a:off x="5232" y="2352"/>
                  <a:ext cx="186" cy="183"/>
                </a:xfrm>
                <a:prstGeom prst="rect">
                  <a:avLst/>
                </a:prstGeom>
                <a:noFill/>
                <a:ln w="9525">
                  <a:noFill/>
                  <a:miter lim="800000"/>
                  <a:headEnd/>
                  <a:tailEnd/>
                </a:ln>
              </p:spPr>
            </p:pic>
            <p:pic>
              <p:nvPicPr>
                <p:cNvPr id="1057" name="Picture 35"/>
                <p:cNvPicPr>
                  <a:picLocks noChangeAspect="1" noChangeArrowheads="1"/>
                </p:cNvPicPr>
                <p:nvPr userDrawn="1"/>
              </p:nvPicPr>
              <p:blipFill>
                <a:blip r:embed="rId13"/>
                <a:srcRect/>
                <a:stretch>
                  <a:fillRect/>
                </a:stretch>
              </p:blipFill>
              <p:spPr bwMode="auto">
                <a:xfrm>
                  <a:off x="4992" y="2208"/>
                  <a:ext cx="186" cy="183"/>
                </a:xfrm>
                <a:prstGeom prst="rect">
                  <a:avLst/>
                </a:prstGeom>
                <a:noFill/>
                <a:ln w="9525">
                  <a:noFill/>
                  <a:miter lim="800000"/>
                  <a:headEnd/>
                  <a:tailEnd/>
                </a:ln>
              </p:spPr>
            </p:pic>
            <p:pic>
              <p:nvPicPr>
                <p:cNvPr id="1058" name="Picture 36"/>
                <p:cNvPicPr>
                  <a:picLocks noChangeAspect="1" noChangeArrowheads="1"/>
                </p:cNvPicPr>
                <p:nvPr userDrawn="1"/>
              </p:nvPicPr>
              <p:blipFill>
                <a:blip r:embed="rId13"/>
                <a:srcRect/>
                <a:stretch>
                  <a:fillRect/>
                </a:stretch>
              </p:blipFill>
              <p:spPr bwMode="auto">
                <a:xfrm>
                  <a:off x="4992" y="2448"/>
                  <a:ext cx="186" cy="183"/>
                </a:xfrm>
                <a:prstGeom prst="rect">
                  <a:avLst/>
                </a:prstGeom>
                <a:noFill/>
                <a:ln w="9525">
                  <a:noFill/>
                  <a:miter lim="800000"/>
                  <a:headEnd/>
                  <a:tailEnd/>
                </a:ln>
              </p:spPr>
            </p:pic>
            <p:pic>
              <p:nvPicPr>
                <p:cNvPr id="1059" name="Picture 37"/>
                <p:cNvPicPr>
                  <a:picLocks noChangeAspect="1" noChangeArrowheads="1"/>
                </p:cNvPicPr>
                <p:nvPr userDrawn="1"/>
              </p:nvPicPr>
              <p:blipFill>
                <a:blip r:embed="rId13"/>
                <a:srcRect/>
                <a:stretch>
                  <a:fillRect/>
                </a:stretch>
              </p:blipFill>
              <p:spPr bwMode="auto">
                <a:xfrm>
                  <a:off x="5136" y="2592"/>
                  <a:ext cx="186" cy="183"/>
                </a:xfrm>
                <a:prstGeom prst="rect">
                  <a:avLst/>
                </a:prstGeom>
                <a:noFill/>
                <a:ln w="9525">
                  <a:noFill/>
                  <a:miter lim="800000"/>
                  <a:headEnd/>
                  <a:tailEnd/>
                </a:ln>
              </p:spPr>
            </p:pic>
            <p:pic>
              <p:nvPicPr>
                <p:cNvPr id="1060" name="Picture 38"/>
                <p:cNvPicPr>
                  <a:picLocks noChangeAspect="1" noChangeArrowheads="1"/>
                </p:cNvPicPr>
                <p:nvPr userDrawn="1"/>
              </p:nvPicPr>
              <p:blipFill>
                <a:blip r:embed="rId13"/>
                <a:srcRect/>
                <a:stretch>
                  <a:fillRect/>
                </a:stretch>
              </p:blipFill>
              <p:spPr bwMode="auto">
                <a:xfrm>
                  <a:off x="5232" y="1392"/>
                  <a:ext cx="186" cy="183"/>
                </a:xfrm>
                <a:prstGeom prst="rect">
                  <a:avLst/>
                </a:prstGeom>
                <a:noFill/>
                <a:ln w="9525">
                  <a:noFill/>
                  <a:miter lim="800000"/>
                  <a:headEnd/>
                  <a:tailEnd/>
                </a:ln>
              </p:spPr>
            </p:pic>
            <p:pic>
              <p:nvPicPr>
                <p:cNvPr id="1061" name="Picture 39"/>
                <p:cNvPicPr>
                  <a:picLocks noChangeAspect="1" noChangeArrowheads="1"/>
                </p:cNvPicPr>
                <p:nvPr userDrawn="1"/>
              </p:nvPicPr>
              <p:blipFill>
                <a:blip r:embed="rId13"/>
                <a:srcRect/>
                <a:stretch>
                  <a:fillRect/>
                </a:stretch>
              </p:blipFill>
              <p:spPr bwMode="auto">
                <a:xfrm>
                  <a:off x="4944" y="2736"/>
                  <a:ext cx="186" cy="183"/>
                </a:xfrm>
                <a:prstGeom prst="rect">
                  <a:avLst/>
                </a:prstGeom>
                <a:noFill/>
                <a:ln w="9525">
                  <a:noFill/>
                  <a:miter lim="800000"/>
                  <a:headEnd/>
                  <a:tailEnd/>
                </a:ln>
              </p:spPr>
            </p:pic>
            <p:pic>
              <p:nvPicPr>
                <p:cNvPr id="1062" name="Picture 40"/>
                <p:cNvPicPr>
                  <a:picLocks noChangeAspect="1" noChangeArrowheads="1"/>
                </p:cNvPicPr>
                <p:nvPr userDrawn="1"/>
              </p:nvPicPr>
              <p:blipFill>
                <a:blip r:embed="rId13"/>
                <a:srcRect/>
                <a:stretch>
                  <a:fillRect/>
                </a:stretch>
              </p:blipFill>
              <p:spPr bwMode="auto">
                <a:xfrm>
                  <a:off x="4992" y="3072"/>
                  <a:ext cx="186" cy="183"/>
                </a:xfrm>
                <a:prstGeom prst="rect">
                  <a:avLst/>
                </a:prstGeom>
                <a:noFill/>
                <a:ln w="9525">
                  <a:noFill/>
                  <a:miter lim="800000"/>
                  <a:headEnd/>
                  <a:tailEnd/>
                </a:ln>
              </p:spPr>
            </p:pic>
            <p:pic>
              <p:nvPicPr>
                <p:cNvPr id="1063" name="Picture 41"/>
                <p:cNvPicPr>
                  <a:picLocks noChangeAspect="1" noChangeArrowheads="1"/>
                </p:cNvPicPr>
                <p:nvPr userDrawn="1"/>
              </p:nvPicPr>
              <p:blipFill>
                <a:blip r:embed="rId13"/>
                <a:srcRect/>
                <a:stretch>
                  <a:fillRect/>
                </a:stretch>
              </p:blipFill>
              <p:spPr bwMode="auto">
                <a:xfrm>
                  <a:off x="5232" y="3312"/>
                  <a:ext cx="186" cy="183"/>
                </a:xfrm>
                <a:prstGeom prst="rect">
                  <a:avLst/>
                </a:prstGeom>
                <a:noFill/>
                <a:ln w="9525">
                  <a:noFill/>
                  <a:miter lim="800000"/>
                  <a:headEnd/>
                  <a:tailEnd/>
                </a:ln>
              </p:spPr>
            </p:pic>
            <p:pic>
              <p:nvPicPr>
                <p:cNvPr id="1064" name="Picture 42"/>
                <p:cNvPicPr>
                  <a:picLocks noChangeAspect="1" noChangeArrowheads="1"/>
                </p:cNvPicPr>
                <p:nvPr userDrawn="1"/>
              </p:nvPicPr>
              <p:blipFill>
                <a:blip r:embed="rId13"/>
                <a:srcRect/>
                <a:stretch>
                  <a:fillRect/>
                </a:stretch>
              </p:blipFill>
              <p:spPr bwMode="auto">
                <a:xfrm>
                  <a:off x="4992" y="3408"/>
                  <a:ext cx="186" cy="183"/>
                </a:xfrm>
                <a:prstGeom prst="rect">
                  <a:avLst/>
                </a:prstGeom>
                <a:noFill/>
                <a:ln w="9525">
                  <a:noFill/>
                  <a:miter lim="800000"/>
                  <a:headEnd/>
                  <a:tailEnd/>
                </a:ln>
              </p:spPr>
            </p:pic>
            <p:pic>
              <p:nvPicPr>
                <p:cNvPr id="1065" name="Picture 43"/>
                <p:cNvPicPr>
                  <a:picLocks noChangeAspect="1" noChangeArrowheads="1"/>
                </p:cNvPicPr>
                <p:nvPr userDrawn="1"/>
              </p:nvPicPr>
              <p:blipFill>
                <a:blip r:embed="rId13"/>
                <a:srcRect/>
                <a:stretch>
                  <a:fillRect/>
                </a:stretch>
              </p:blipFill>
              <p:spPr bwMode="auto">
                <a:xfrm>
                  <a:off x="5088" y="3552"/>
                  <a:ext cx="186" cy="183"/>
                </a:xfrm>
                <a:prstGeom prst="rect">
                  <a:avLst/>
                </a:prstGeom>
                <a:noFill/>
                <a:ln w="9525">
                  <a:noFill/>
                  <a:miter lim="800000"/>
                  <a:headEnd/>
                  <a:tailEnd/>
                </a:ln>
              </p:spPr>
            </p:pic>
            <p:pic>
              <p:nvPicPr>
                <p:cNvPr id="1066" name="Picture 44"/>
                <p:cNvPicPr>
                  <a:picLocks noChangeAspect="1" noChangeArrowheads="1"/>
                </p:cNvPicPr>
                <p:nvPr userDrawn="1"/>
              </p:nvPicPr>
              <p:blipFill>
                <a:blip r:embed="rId13"/>
                <a:srcRect/>
                <a:stretch>
                  <a:fillRect/>
                </a:stretch>
              </p:blipFill>
              <p:spPr bwMode="auto">
                <a:xfrm>
                  <a:off x="4992" y="3792"/>
                  <a:ext cx="186" cy="183"/>
                </a:xfrm>
                <a:prstGeom prst="rect">
                  <a:avLst/>
                </a:prstGeom>
                <a:noFill/>
                <a:ln w="9525">
                  <a:noFill/>
                  <a:miter lim="800000"/>
                  <a:headEnd/>
                  <a:tailEnd/>
                </a:ln>
              </p:spPr>
            </p:pic>
            <p:pic>
              <p:nvPicPr>
                <p:cNvPr id="1067" name="Picture 45"/>
                <p:cNvPicPr>
                  <a:picLocks noChangeAspect="1" noChangeArrowheads="1"/>
                </p:cNvPicPr>
                <p:nvPr userDrawn="1"/>
              </p:nvPicPr>
              <p:blipFill>
                <a:blip r:embed="rId13"/>
                <a:srcRect/>
                <a:stretch>
                  <a:fillRect/>
                </a:stretch>
              </p:blipFill>
              <p:spPr bwMode="auto">
                <a:xfrm>
                  <a:off x="5184" y="3696"/>
                  <a:ext cx="186" cy="183"/>
                </a:xfrm>
                <a:prstGeom prst="rect">
                  <a:avLst/>
                </a:prstGeom>
                <a:noFill/>
                <a:ln w="9525">
                  <a:noFill/>
                  <a:miter lim="800000"/>
                  <a:headEnd/>
                  <a:tailEnd/>
                </a:ln>
              </p:spPr>
            </p:pic>
          </p:grpSp>
        </p:grpSp>
        <p:sp>
          <p:nvSpPr>
            <p:cNvPr id="34862" name="Freeform 46"/>
            <p:cNvSpPr>
              <a:spLocks/>
            </p:cNvSpPr>
            <p:nvPr/>
          </p:nvSpPr>
          <p:spPr bwMode="auto">
            <a:xfrm>
              <a:off x="5010" y="3092"/>
              <a:ext cx="750" cy="1222"/>
            </a:xfrm>
            <a:custGeom>
              <a:avLst/>
              <a:gdLst/>
              <a:ahLst/>
              <a:cxnLst>
                <a:cxn ang="0">
                  <a:pos x="372" y="154"/>
                </a:cxn>
                <a:cxn ang="0">
                  <a:pos x="378" y="412"/>
                </a:cxn>
                <a:cxn ang="0">
                  <a:pos x="312" y="724"/>
                </a:cxn>
                <a:cxn ang="0">
                  <a:pos x="138" y="928"/>
                </a:cxn>
                <a:cxn ang="0">
                  <a:pos x="0" y="976"/>
                </a:cxn>
                <a:cxn ang="0">
                  <a:pos x="0" y="1222"/>
                </a:cxn>
                <a:cxn ang="0">
                  <a:pos x="750" y="1222"/>
                </a:cxn>
                <a:cxn ang="0">
                  <a:pos x="750" y="178"/>
                </a:cxn>
                <a:cxn ang="0">
                  <a:pos x="372" y="154"/>
                </a:cxn>
              </a:cxnLst>
              <a:rect l="0" t="0" r="r" b="b"/>
              <a:pathLst>
                <a:path w="750" h="1222">
                  <a:moveTo>
                    <a:pt x="372" y="154"/>
                  </a:moveTo>
                  <a:cubicBezTo>
                    <a:pt x="309" y="193"/>
                    <a:pt x="388" y="317"/>
                    <a:pt x="378" y="412"/>
                  </a:cubicBezTo>
                  <a:cubicBezTo>
                    <a:pt x="368" y="507"/>
                    <a:pt x="352" y="638"/>
                    <a:pt x="312" y="724"/>
                  </a:cubicBezTo>
                  <a:cubicBezTo>
                    <a:pt x="272" y="810"/>
                    <a:pt x="190" y="886"/>
                    <a:pt x="138" y="928"/>
                  </a:cubicBezTo>
                  <a:cubicBezTo>
                    <a:pt x="86" y="970"/>
                    <a:pt x="23" y="927"/>
                    <a:pt x="0" y="976"/>
                  </a:cubicBezTo>
                  <a:lnTo>
                    <a:pt x="0" y="1222"/>
                  </a:lnTo>
                  <a:lnTo>
                    <a:pt x="750" y="1222"/>
                  </a:lnTo>
                  <a:lnTo>
                    <a:pt x="750" y="178"/>
                  </a:lnTo>
                  <a:cubicBezTo>
                    <a:pt x="687" y="0"/>
                    <a:pt x="451" y="159"/>
                    <a:pt x="372" y="15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cap="flat" cmpd="sng">
              <a:noFill/>
              <a:prstDash val="solid"/>
              <a:round/>
              <a:headEnd type="none" w="med" len="med"/>
              <a:tailEnd type="none" w="med" len="med"/>
            </a:ln>
            <a:effectLst/>
          </p:spPr>
          <p:txBody>
            <a:bodyPr wrap="none" anchor="ctr"/>
            <a:lstStyle/>
            <a:p>
              <a:pPr>
                <a:defRPr/>
              </a:pPr>
              <a:endParaRPr lang="en-US"/>
            </a:p>
          </p:txBody>
        </p:sp>
        <p:sp>
          <p:nvSpPr>
            <p:cNvPr id="34863" name="Freeform 47"/>
            <p:cNvSpPr>
              <a:spLocks/>
            </p:cNvSpPr>
            <p:nvPr/>
          </p:nvSpPr>
          <p:spPr bwMode="auto">
            <a:xfrm>
              <a:off x="5001" y="3060"/>
              <a:ext cx="768" cy="1260"/>
            </a:xfrm>
            <a:custGeom>
              <a:avLst/>
              <a:gdLst/>
              <a:ahLst/>
              <a:cxnLst>
                <a:cxn ang="0">
                  <a:pos x="0" y="1260"/>
                </a:cxn>
                <a:cxn ang="0">
                  <a:pos x="0" y="1134"/>
                </a:cxn>
                <a:cxn ang="0">
                  <a:pos x="210" y="1032"/>
                </a:cxn>
                <a:cxn ang="0">
                  <a:pos x="324" y="918"/>
                </a:cxn>
                <a:cxn ang="0">
                  <a:pos x="414" y="714"/>
                </a:cxn>
                <a:cxn ang="0">
                  <a:pos x="450" y="456"/>
                </a:cxn>
                <a:cxn ang="0">
                  <a:pos x="438" y="258"/>
                </a:cxn>
                <a:cxn ang="0">
                  <a:pos x="684" y="0"/>
                </a:cxn>
                <a:cxn ang="0">
                  <a:pos x="768" y="18"/>
                </a:cxn>
                <a:cxn ang="0">
                  <a:pos x="768" y="1254"/>
                </a:cxn>
                <a:cxn ang="0">
                  <a:pos x="0" y="1260"/>
                </a:cxn>
              </a:cxnLst>
              <a:rect l="0" t="0" r="r" b="b"/>
              <a:pathLst>
                <a:path w="768" h="1260">
                  <a:moveTo>
                    <a:pt x="0" y="1260"/>
                  </a:moveTo>
                  <a:lnTo>
                    <a:pt x="0" y="1134"/>
                  </a:lnTo>
                  <a:lnTo>
                    <a:pt x="210" y="1032"/>
                  </a:lnTo>
                  <a:lnTo>
                    <a:pt x="324" y="918"/>
                  </a:lnTo>
                  <a:lnTo>
                    <a:pt x="414" y="714"/>
                  </a:lnTo>
                  <a:lnTo>
                    <a:pt x="450" y="456"/>
                  </a:lnTo>
                  <a:lnTo>
                    <a:pt x="438" y="258"/>
                  </a:lnTo>
                  <a:lnTo>
                    <a:pt x="684" y="0"/>
                  </a:lnTo>
                  <a:lnTo>
                    <a:pt x="768" y="18"/>
                  </a:lnTo>
                  <a:lnTo>
                    <a:pt x="768" y="1254"/>
                  </a:lnTo>
                  <a:lnTo>
                    <a:pt x="0" y="1260"/>
                  </a:lnTo>
                  <a:close/>
                </a:path>
              </a:pathLst>
            </a:custGeom>
            <a:gradFill rotWithShape="0">
              <a:gsLst>
                <a:gs pos="0">
                  <a:schemeClr val="folHlink"/>
                </a:gs>
                <a:gs pos="50000">
                  <a:schemeClr val="hlink"/>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en-US"/>
            </a:p>
          </p:txBody>
        </p:sp>
        <p:sp>
          <p:nvSpPr>
            <p:cNvPr id="34864" name="Freeform 48"/>
            <p:cNvSpPr>
              <a:spLocks/>
            </p:cNvSpPr>
            <p:nvPr/>
          </p:nvSpPr>
          <p:spPr bwMode="auto">
            <a:xfrm>
              <a:off x="4994" y="1775"/>
              <a:ext cx="776" cy="2543"/>
            </a:xfrm>
            <a:custGeom>
              <a:avLst/>
              <a:gdLst/>
              <a:ahLst/>
              <a:cxnLst>
                <a:cxn ang="0">
                  <a:pos x="550" y="115"/>
                </a:cxn>
                <a:cxn ang="0">
                  <a:pos x="460" y="529"/>
                </a:cxn>
                <a:cxn ang="0">
                  <a:pos x="298" y="925"/>
                </a:cxn>
                <a:cxn ang="0">
                  <a:pos x="76" y="1267"/>
                </a:cxn>
                <a:cxn ang="0">
                  <a:pos x="4" y="1339"/>
                </a:cxn>
                <a:cxn ang="0">
                  <a:pos x="100" y="1351"/>
                </a:cxn>
                <a:cxn ang="0">
                  <a:pos x="286" y="1399"/>
                </a:cxn>
                <a:cxn ang="0">
                  <a:pos x="394" y="1525"/>
                </a:cxn>
                <a:cxn ang="0">
                  <a:pos x="478" y="1705"/>
                </a:cxn>
                <a:cxn ang="0">
                  <a:pos x="478" y="1969"/>
                </a:cxn>
                <a:cxn ang="0">
                  <a:pos x="370" y="2263"/>
                </a:cxn>
                <a:cxn ang="0">
                  <a:pos x="124" y="2479"/>
                </a:cxn>
                <a:cxn ang="0">
                  <a:pos x="22" y="2515"/>
                </a:cxn>
                <a:cxn ang="0">
                  <a:pos x="196" y="2533"/>
                </a:cxn>
                <a:cxn ang="0">
                  <a:pos x="388" y="2455"/>
                </a:cxn>
                <a:cxn ang="0">
                  <a:pos x="502" y="2299"/>
                </a:cxn>
                <a:cxn ang="0">
                  <a:pos x="598" y="2197"/>
                </a:cxn>
                <a:cxn ang="0">
                  <a:pos x="694" y="2197"/>
                </a:cxn>
                <a:cxn ang="0">
                  <a:pos x="742" y="2230"/>
                </a:cxn>
                <a:cxn ang="0">
                  <a:pos x="712" y="2137"/>
                </a:cxn>
                <a:cxn ang="0">
                  <a:pos x="664" y="1807"/>
                </a:cxn>
                <a:cxn ang="0">
                  <a:pos x="670" y="1561"/>
                </a:cxn>
                <a:cxn ang="0">
                  <a:pos x="718" y="1393"/>
                </a:cxn>
                <a:cxn ang="0">
                  <a:pos x="748" y="1219"/>
                </a:cxn>
                <a:cxn ang="0">
                  <a:pos x="550" y="115"/>
                </a:cxn>
              </a:cxnLst>
              <a:rect l="0" t="0" r="r" b="b"/>
              <a:pathLst>
                <a:path w="776" h="2543">
                  <a:moveTo>
                    <a:pt x="550" y="115"/>
                  </a:moveTo>
                  <a:cubicBezTo>
                    <a:pt x="502" y="0"/>
                    <a:pt x="502" y="394"/>
                    <a:pt x="460" y="529"/>
                  </a:cubicBezTo>
                  <a:cubicBezTo>
                    <a:pt x="418" y="664"/>
                    <a:pt x="362" y="802"/>
                    <a:pt x="298" y="925"/>
                  </a:cubicBezTo>
                  <a:cubicBezTo>
                    <a:pt x="234" y="1048"/>
                    <a:pt x="125" y="1198"/>
                    <a:pt x="76" y="1267"/>
                  </a:cubicBezTo>
                  <a:cubicBezTo>
                    <a:pt x="27" y="1336"/>
                    <a:pt x="0" y="1325"/>
                    <a:pt x="4" y="1339"/>
                  </a:cubicBezTo>
                  <a:cubicBezTo>
                    <a:pt x="8" y="1353"/>
                    <a:pt x="53" y="1341"/>
                    <a:pt x="100" y="1351"/>
                  </a:cubicBezTo>
                  <a:cubicBezTo>
                    <a:pt x="147" y="1361"/>
                    <a:pt x="237" y="1370"/>
                    <a:pt x="286" y="1399"/>
                  </a:cubicBezTo>
                  <a:cubicBezTo>
                    <a:pt x="335" y="1428"/>
                    <a:pt x="362" y="1474"/>
                    <a:pt x="394" y="1525"/>
                  </a:cubicBezTo>
                  <a:cubicBezTo>
                    <a:pt x="426" y="1576"/>
                    <a:pt x="464" y="1631"/>
                    <a:pt x="478" y="1705"/>
                  </a:cubicBezTo>
                  <a:cubicBezTo>
                    <a:pt x="492" y="1779"/>
                    <a:pt x="496" y="1876"/>
                    <a:pt x="478" y="1969"/>
                  </a:cubicBezTo>
                  <a:cubicBezTo>
                    <a:pt x="460" y="2062"/>
                    <a:pt x="429" y="2178"/>
                    <a:pt x="370" y="2263"/>
                  </a:cubicBezTo>
                  <a:cubicBezTo>
                    <a:pt x="311" y="2348"/>
                    <a:pt x="238" y="2428"/>
                    <a:pt x="124" y="2479"/>
                  </a:cubicBezTo>
                  <a:cubicBezTo>
                    <a:pt x="66" y="2521"/>
                    <a:pt x="10" y="2506"/>
                    <a:pt x="22" y="2515"/>
                  </a:cubicBezTo>
                  <a:cubicBezTo>
                    <a:pt x="34" y="2524"/>
                    <a:pt x="135" y="2543"/>
                    <a:pt x="196" y="2533"/>
                  </a:cubicBezTo>
                  <a:cubicBezTo>
                    <a:pt x="257" y="2523"/>
                    <a:pt x="337" y="2494"/>
                    <a:pt x="388" y="2455"/>
                  </a:cubicBezTo>
                  <a:cubicBezTo>
                    <a:pt x="439" y="2416"/>
                    <a:pt x="467" y="2342"/>
                    <a:pt x="502" y="2299"/>
                  </a:cubicBezTo>
                  <a:cubicBezTo>
                    <a:pt x="537" y="2256"/>
                    <a:pt x="566" y="2214"/>
                    <a:pt x="598" y="2197"/>
                  </a:cubicBezTo>
                  <a:cubicBezTo>
                    <a:pt x="630" y="2180"/>
                    <a:pt x="670" y="2191"/>
                    <a:pt x="694" y="2197"/>
                  </a:cubicBezTo>
                  <a:cubicBezTo>
                    <a:pt x="718" y="2203"/>
                    <a:pt x="739" y="2240"/>
                    <a:pt x="742" y="2230"/>
                  </a:cubicBezTo>
                  <a:cubicBezTo>
                    <a:pt x="745" y="2220"/>
                    <a:pt x="725" y="2207"/>
                    <a:pt x="712" y="2137"/>
                  </a:cubicBezTo>
                  <a:cubicBezTo>
                    <a:pt x="699" y="2067"/>
                    <a:pt x="671" y="1903"/>
                    <a:pt x="664" y="1807"/>
                  </a:cubicBezTo>
                  <a:cubicBezTo>
                    <a:pt x="657" y="1711"/>
                    <a:pt x="661" y="1630"/>
                    <a:pt x="670" y="1561"/>
                  </a:cubicBezTo>
                  <a:cubicBezTo>
                    <a:pt x="679" y="1492"/>
                    <a:pt x="705" y="1450"/>
                    <a:pt x="718" y="1393"/>
                  </a:cubicBezTo>
                  <a:cubicBezTo>
                    <a:pt x="731" y="1336"/>
                    <a:pt x="776" y="1427"/>
                    <a:pt x="748" y="1219"/>
                  </a:cubicBezTo>
                  <a:cubicBezTo>
                    <a:pt x="720" y="1011"/>
                    <a:pt x="598" y="230"/>
                    <a:pt x="550" y="115"/>
                  </a:cubicBezTo>
                  <a:close/>
                </a:path>
              </a:pathLst>
            </a:custGeom>
            <a:gradFill rotWithShape="0">
              <a:gsLst>
                <a:gs pos="0">
                  <a:schemeClr val="accent2">
                    <a:gamma/>
                    <a:shade val="46275"/>
                    <a:invGamma/>
                  </a:schemeClr>
                </a:gs>
                <a:gs pos="50000">
                  <a:schemeClr val="accent2"/>
                </a:gs>
                <a:gs pos="100000">
                  <a:schemeClr val="accent2">
                    <a:gamma/>
                    <a:shade val="46275"/>
                    <a:invGamma/>
                  </a:schemeClr>
                </a:gs>
              </a:gsLst>
              <a:lin ang="0" scaled="1"/>
            </a:gradFill>
            <a:ln w="9525">
              <a:noFill/>
              <a:round/>
              <a:headEnd/>
              <a:tailEnd/>
            </a:ln>
            <a:effectLst/>
          </p:spPr>
          <p:txBody>
            <a:bodyPr wrap="none" anchor="ctr"/>
            <a:lstStyle/>
            <a:p>
              <a:pPr>
                <a:defRPr/>
              </a:pPr>
              <a:endParaRPr lang="en-US"/>
            </a:p>
          </p:txBody>
        </p:sp>
        <p:sp>
          <p:nvSpPr>
            <p:cNvPr id="34865" name="Freeform 49" descr="kimonopat1"/>
            <p:cNvSpPr>
              <a:spLocks/>
            </p:cNvSpPr>
            <p:nvPr/>
          </p:nvSpPr>
          <p:spPr bwMode="auto">
            <a:xfrm>
              <a:off x="5046" y="2229"/>
              <a:ext cx="617" cy="1376"/>
            </a:xfrm>
            <a:custGeom>
              <a:avLst/>
              <a:gdLst/>
              <a:ahLst/>
              <a:cxnLst>
                <a:cxn ang="0">
                  <a:pos x="486" y="3"/>
                </a:cxn>
                <a:cxn ang="0">
                  <a:pos x="402" y="381"/>
                </a:cxn>
                <a:cxn ang="0">
                  <a:pos x="216" y="777"/>
                </a:cxn>
                <a:cxn ang="0">
                  <a:pos x="0" y="1119"/>
                </a:cxn>
                <a:cxn ang="0">
                  <a:pos x="102" y="1101"/>
                </a:cxn>
                <a:cxn ang="0">
                  <a:pos x="282" y="1119"/>
                </a:cxn>
                <a:cxn ang="0">
                  <a:pos x="378" y="1185"/>
                </a:cxn>
                <a:cxn ang="0">
                  <a:pos x="432" y="1269"/>
                </a:cxn>
                <a:cxn ang="0">
                  <a:pos x="444" y="1365"/>
                </a:cxn>
                <a:cxn ang="0">
                  <a:pos x="498" y="1203"/>
                </a:cxn>
                <a:cxn ang="0">
                  <a:pos x="564" y="825"/>
                </a:cxn>
                <a:cxn ang="0">
                  <a:pos x="606" y="363"/>
                </a:cxn>
                <a:cxn ang="0">
                  <a:pos x="486" y="3"/>
                </a:cxn>
              </a:cxnLst>
              <a:rect l="0" t="0" r="r" b="b"/>
              <a:pathLst>
                <a:path w="617" h="1376">
                  <a:moveTo>
                    <a:pt x="486" y="3"/>
                  </a:moveTo>
                  <a:cubicBezTo>
                    <a:pt x="452" y="6"/>
                    <a:pt x="447" y="252"/>
                    <a:pt x="402" y="381"/>
                  </a:cubicBezTo>
                  <a:cubicBezTo>
                    <a:pt x="357" y="510"/>
                    <a:pt x="283" y="654"/>
                    <a:pt x="216" y="777"/>
                  </a:cubicBezTo>
                  <a:cubicBezTo>
                    <a:pt x="149" y="900"/>
                    <a:pt x="19" y="1065"/>
                    <a:pt x="0" y="1119"/>
                  </a:cubicBezTo>
                  <a:cubicBezTo>
                    <a:pt x="48" y="1119"/>
                    <a:pt x="55" y="1101"/>
                    <a:pt x="102" y="1101"/>
                  </a:cubicBezTo>
                  <a:cubicBezTo>
                    <a:pt x="149" y="1101"/>
                    <a:pt x="236" y="1105"/>
                    <a:pt x="282" y="1119"/>
                  </a:cubicBezTo>
                  <a:cubicBezTo>
                    <a:pt x="328" y="1133"/>
                    <a:pt x="353" y="1160"/>
                    <a:pt x="378" y="1185"/>
                  </a:cubicBezTo>
                  <a:cubicBezTo>
                    <a:pt x="403" y="1210"/>
                    <a:pt x="421" y="1239"/>
                    <a:pt x="432" y="1269"/>
                  </a:cubicBezTo>
                  <a:cubicBezTo>
                    <a:pt x="443" y="1299"/>
                    <a:pt x="433" y="1376"/>
                    <a:pt x="444" y="1365"/>
                  </a:cubicBezTo>
                  <a:cubicBezTo>
                    <a:pt x="455" y="1354"/>
                    <a:pt x="478" y="1293"/>
                    <a:pt x="498" y="1203"/>
                  </a:cubicBezTo>
                  <a:cubicBezTo>
                    <a:pt x="518" y="1113"/>
                    <a:pt x="546" y="965"/>
                    <a:pt x="564" y="825"/>
                  </a:cubicBezTo>
                  <a:cubicBezTo>
                    <a:pt x="582" y="685"/>
                    <a:pt x="617" y="496"/>
                    <a:pt x="606" y="363"/>
                  </a:cubicBezTo>
                  <a:cubicBezTo>
                    <a:pt x="595" y="230"/>
                    <a:pt x="520" y="0"/>
                    <a:pt x="486" y="3"/>
                  </a:cubicBezTo>
                  <a:close/>
                </a:path>
              </a:pathLst>
            </a:custGeom>
            <a:blipFill dpi="0" rotWithShape="0">
              <a:blip r:embed="rId14"/>
              <a:srcRect/>
              <a:tile tx="0" ty="0" sx="100000" sy="100000" flip="none" algn="tl"/>
            </a:blipFill>
            <a:ln w="9525" cap="flat" cmpd="sng">
              <a:noFill/>
              <a:prstDash val="solid"/>
              <a:round/>
              <a:headEnd/>
              <a:tailEnd/>
            </a:ln>
            <a:effectLst/>
          </p:spPr>
          <p:txBody>
            <a:bodyPr wrap="none" anchor="ctr"/>
            <a:lstStyle/>
            <a:p>
              <a:pPr>
                <a:defRPr/>
              </a:pPr>
              <a:endParaRPr lang="en-US"/>
            </a:p>
          </p:txBody>
        </p:sp>
        <p:sp>
          <p:nvSpPr>
            <p:cNvPr id="34866" name="Freeform 50" descr="kimonopat1"/>
            <p:cNvSpPr>
              <a:spLocks/>
            </p:cNvSpPr>
            <p:nvPr/>
          </p:nvSpPr>
          <p:spPr bwMode="auto">
            <a:xfrm>
              <a:off x="5193" y="269"/>
              <a:ext cx="576" cy="3180"/>
            </a:xfrm>
            <a:custGeom>
              <a:avLst/>
              <a:gdLst/>
              <a:ahLst/>
              <a:cxnLst>
                <a:cxn ang="0">
                  <a:pos x="42" y="61"/>
                </a:cxn>
                <a:cxn ang="0">
                  <a:pos x="156" y="517"/>
                </a:cxn>
                <a:cxn ang="0">
                  <a:pos x="288" y="991"/>
                </a:cxn>
                <a:cxn ang="0">
                  <a:pos x="414" y="1435"/>
                </a:cxn>
                <a:cxn ang="0">
                  <a:pos x="576" y="1807"/>
                </a:cxn>
                <a:cxn ang="0">
                  <a:pos x="576" y="3055"/>
                </a:cxn>
                <a:cxn ang="0">
                  <a:pos x="414" y="2557"/>
                </a:cxn>
                <a:cxn ang="0">
                  <a:pos x="252" y="1765"/>
                </a:cxn>
                <a:cxn ang="0">
                  <a:pos x="126" y="961"/>
                </a:cxn>
                <a:cxn ang="0">
                  <a:pos x="12" y="151"/>
                </a:cxn>
                <a:cxn ang="0">
                  <a:pos x="42" y="61"/>
                </a:cxn>
              </a:cxnLst>
              <a:rect l="0" t="0" r="r" b="b"/>
              <a:pathLst>
                <a:path w="576" h="3180">
                  <a:moveTo>
                    <a:pt x="42" y="61"/>
                  </a:moveTo>
                  <a:cubicBezTo>
                    <a:pt x="66" y="122"/>
                    <a:pt x="115" y="362"/>
                    <a:pt x="156" y="517"/>
                  </a:cubicBezTo>
                  <a:cubicBezTo>
                    <a:pt x="197" y="672"/>
                    <a:pt x="245" y="838"/>
                    <a:pt x="288" y="991"/>
                  </a:cubicBezTo>
                  <a:cubicBezTo>
                    <a:pt x="331" y="1144"/>
                    <a:pt x="366" y="1299"/>
                    <a:pt x="414" y="1435"/>
                  </a:cubicBezTo>
                  <a:cubicBezTo>
                    <a:pt x="462" y="1571"/>
                    <a:pt x="549" y="1537"/>
                    <a:pt x="576" y="1807"/>
                  </a:cubicBezTo>
                  <a:lnTo>
                    <a:pt x="576" y="3055"/>
                  </a:lnTo>
                  <a:cubicBezTo>
                    <a:pt x="549" y="3180"/>
                    <a:pt x="468" y="2772"/>
                    <a:pt x="414" y="2557"/>
                  </a:cubicBezTo>
                  <a:cubicBezTo>
                    <a:pt x="360" y="2342"/>
                    <a:pt x="300" y="2031"/>
                    <a:pt x="252" y="1765"/>
                  </a:cubicBezTo>
                  <a:cubicBezTo>
                    <a:pt x="204" y="1499"/>
                    <a:pt x="166" y="1230"/>
                    <a:pt x="126" y="961"/>
                  </a:cubicBezTo>
                  <a:cubicBezTo>
                    <a:pt x="86" y="692"/>
                    <a:pt x="24" y="299"/>
                    <a:pt x="12" y="151"/>
                  </a:cubicBezTo>
                  <a:cubicBezTo>
                    <a:pt x="0" y="3"/>
                    <a:pt x="18" y="0"/>
                    <a:pt x="42" y="61"/>
                  </a:cubicBezTo>
                  <a:close/>
                </a:path>
              </a:pathLst>
            </a:custGeom>
            <a:blipFill dpi="0" rotWithShape="0">
              <a:blip r:embed="rId14"/>
              <a:srcRect/>
              <a:tile tx="0" ty="0" sx="100000" sy="100000" flip="none" algn="tl"/>
            </a:blipFill>
            <a:ln w="9525" cap="flat" cmpd="sng">
              <a:noFill/>
              <a:prstDash val="solid"/>
              <a:round/>
              <a:headEnd/>
              <a:tailEnd/>
            </a:ln>
            <a:effectLst/>
          </p:spPr>
          <p:txBody>
            <a:bodyPr wrap="none" anchor="ctr"/>
            <a:lstStyle/>
            <a:p>
              <a:pPr>
                <a:defRPr/>
              </a:pPr>
              <a:endParaRPr lang="en-US"/>
            </a:p>
          </p:txBody>
        </p:sp>
        <p:sp>
          <p:nvSpPr>
            <p:cNvPr id="34867" name="Freeform 51"/>
            <p:cNvSpPr>
              <a:spLocks/>
            </p:cNvSpPr>
            <p:nvPr/>
          </p:nvSpPr>
          <p:spPr bwMode="auto">
            <a:xfrm>
              <a:off x="5197" y="165"/>
              <a:ext cx="573" cy="1935"/>
            </a:xfrm>
            <a:custGeom>
              <a:avLst/>
              <a:gdLst/>
              <a:ahLst/>
              <a:cxnLst>
                <a:cxn ang="0">
                  <a:pos x="69" y="63"/>
                </a:cxn>
                <a:cxn ang="0">
                  <a:pos x="207" y="549"/>
                </a:cxn>
                <a:cxn ang="0">
                  <a:pos x="381" y="1101"/>
                </a:cxn>
                <a:cxn ang="0">
                  <a:pos x="573" y="1575"/>
                </a:cxn>
                <a:cxn ang="0">
                  <a:pos x="573" y="1935"/>
                </a:cxn>
                <a:cxn ang="0">
                  <a:pos x="321" y="1449"/>
                </a:cxn>
                <a:cxn ang="0">
                  <a:pos x="147" y="699"/>
                </a:cxn>
                <a:cxn ang="0">
                  <a:pos x="15" y="171"/>
                </a:cxn>
                <a:cxn ang="0">
                  <a:pos x="69" y="63"/>
                </a:cxn>
              </a:cxnLst>
              <a:rect l="0" t="0" r="r" b="b"/>
              <a:pathLst>
                <a:path w="573" h="1935">
                  <a:moveTo>
                    <a:pt x="69" y="63"/>
                  </a:moveTo>
                  <a:cubicBezTo>
                    <a:pt x="101" y="126"/>
                    <a:pt x="155" y="376"/>
                    <a:pt x="207" y="549"/>
                  </a:cubicBezTo>
                  <a:cubicBezTo>
                    <a:pt x="259" y="722"/>
                    <a:pt x="320" y="930"/>
                    <a:pt x="381" y="1101"/>
                  </a:cubicBezTo>
                  <a:cubicBezTo>
                    <a:pt x="442" y="1272"/>
                    <a:pt x="541" y="1436"/>
                    <a:pt x="573" y="1575"/>
                  </a:cubicBezTo>
                  <a:lnTo>
                    <a:pt x="573" y="1935"/>
                  </a:lnTo>
                  <a:cubicBezTo>
                    <a:pt x="531" y="1914"/>
                    <a:pt x="392" y="1655"/>
                    <a:pt x="321" y="1449"/>
                  </a:cubicBezTo>
                  <a:cubicBezTo>
                    <a:pt x="250" y="1243"/>
                    <a:pt x="198" y="912"/>
                    <a:pt x="147" y="699"/>
                  </a:cubicBezTo>
                  <a:cubicBezTo>
                    <a:pt x="96" y="486"/>
                    <a:pt x="30" y="274"/>
                    <a:pt x="15" y="171"/>
                  </a:cubicBezTo>
                  <a:cubicBezTo>
                    <a:pt x="0" y="68"/>
                    <a:pt x="37" y="0"/>
                    <a:pt x="69" y="63"/>
                  </a:cubicBez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pPr>
                <a:defRPr/>
              </a:pPr>
              <a:endParaRPr lang="en-US"/>
            </a:p>
          </p:txBody>
        </p:sp>
        <p:sp>
          <p:nvSpPr>
            <p:cNvPr id="34868" name="Freeform 52"/>
            <p:cNvSpPr>
              <a:spLocks/>
            </p:cNvSpPr>
            <p:nvPr/>
          </p:nvSpPr>
          <p:spPr bwMode="auto">
            <a:xfrm>
              <a:off x="5004" y="0"/>
              <a:ext cx="363" cy="2112"/>
            </a:xfrm>
            <a:custGeom>
              <a:avLst/>
              <a:gdLst/>
              <a:ahLst/>
              <a:cxnLst>
                <a:cxn ang="0">
                  <a:pos x="0" y="2094"/>
                </a:cxn>
                <a:cxn ang="0">
                  <a:pos x="66" y="1992"/>
                </a:cxn>
                <a:cxn ang="0">
                  <a:pos x="150" y="1464"/>
                </a:cxn>
                <a:cxn ang="0">
                  <a:pos x="234" y="678"/>
                </a:cxn>
                <a:cxn ang="0">
                  <a:pos x="324" y="0"/>
                </a:cxn>
                <a:cxn ang="0">
                  <a:pos x="0" y="0"/>
                </a:cxn>
                <a:cxn ang="0">
                  <a:pos x="0" y="2094"/>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a:noFill/>
              <a:round/>
              <a:headEnd/>
              <a:tailEnd/>
            </a:ln>
            <a:effectLst/>
          </p:spPr>
          <p:txBody>
            <a:bodyPr wrap="none" anchor="ctr"/>
            <a:lstStyle/>
            <a:p>
              <a:pPr>
                <a:defRPr/>
              </a:pPr>
              <a:endParaRPr lang="en-US"/>
            </a:p>
          </p:txBody>
        </p:sp>
        <p:sp>
          <p:nvSpPr>
            <p:cNvPr id="34869" name="Freeform 53"/>
            <p:cNvSpPr>
              <a:spLocks/>
            </p:cNvSpPr>
            <p:nvPr/>
          </p:nvSpPr>
          <p:spPr bwMode="auto">
            <a:xfrm>
              <a:off x="5004" y="1"/>
              <a:ext cx="189" cy="2112"/>
            </a:xfrm>
            <a:custGeom>
              <a:avLst/>
              <a:gdLst/>
              <a:ahLst/>
              <a:cxnLst>
                <a:cxn ang="0">
                  <a:pos x="0" y="2094"/>
                </a:cxn>
                <a:cxn ang="0">
                  <a:pos x="66" y="1992"/>
                </a:cxn>
                <a:cxn ang="0">
                  <a:pos x="150" y="1464"/>
                </a:cxn>
                <a:cxn ang="0">
                  <a:pos x="234" y="678"/>
                </a:cxn>
                <a:cxn ang="0">
                  <a:pos x="324" y="0"/>
                </a:cxn>
                <a:cxn ang="0">
                  <a:pos x="0" y="0"/>
                </a:cxn>
                <a:cxn ang="0">
                  <a:pos x="0" y="2094"/>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chemeClr val="folHlink"/>
                </a:gs>
                <a:gs pos="50000">
                  <a:schemeClr val="hlink"/>
                </a:gs>
                <a:gs pos="100000">
                  <a:schemeClr val="folHlink"/>
                </a:gs>
              </a:gsLst>
              <a:lin ang="0" scaled="1"/>
            </a:gradFill>
            <a:ln w="9525">
              <a:noFill/>
              <a:round/>
              <a:headEnd/>
              <a:tailEnd/>
            </a:ln>
            <a:effectLst/>
          </p:spPr>
          <p:txBody>
            <a:bodyPr wrap="none" anchor="ctr"/>
            <a:lstStyle/>
            <a:p>
              <a:pPr>
                <a:defRPr/>
              </a:pPr>
              <a:endParaRPr lang="en-US"/>
            </a:p>
          </p:txBody>
        </p:sp>
        <p:sp>
          <p:nvSpPr>
            <p:cNvPr id="34870" name="Rectangle 54"/>
            <p:cNvSpPr>
              <a:spLocks noChangeArrowheads="1"/>
            </p:cNvSpPr>
            <p:nvPr/>
          </p:nvSpPr>
          <p:spPr bwMode="auto">
            <a:xfrm>
              <a:off x="4955" y="1"/>
              <a:ext cx="56" cy="4320"/>
            </a:xfrm>
            <a:prstGeom prst="rect">
              <a:avLst/>
            </a:pr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a:noFill/>
              <a:miter lim="800000"/>
              <a:headEnd/>
              <a:tailEnd/>
            </a:ln>
            <a:effectLst/>
          </p:spPr>
          <p:txBody>
            <a:bodyPr wrap="none" anchor="ctr"/>
            <a:lstStyle/>
            <a:p>
              <a:pPr algn="ctr">
                <a:defRPr/>
              </a:pPr>
              <a:endParaRPr kumimoji="1" lang="en-US"/>
            </a:p>
          </p:txBody>
        </p:sp>
        <p:sp>
          <p:nvSpPr>
            <p:cNvPr id="34871" name="Freeform 55"/>
            <p:cNvSpPr>
              <a:spLocks/>
            </p:cNvSpPr>
            <p:nvPr/>
          </p:nvSpPr>
          <p:spPr bwMode="auto">
            <a:xfrm>
              <a:off x="5013" y="3924"/>
              <a:ext cx="734" cy="390"/>
            </a:xfrm>
            <a:custGeom>
              <a:avLst/>
              <a:gdLst/>
              <a:ahLst/>
              <a:cxnLst>
                <a:cxn ang="0">
                  <a:pos x="1" y="357"/>
                </a:cxn>
                <a:cxn ang="0">
                  <a:pos x="109" y="341"/>
                </a:cxn>
                <a:cxn ang="0">
                  <a:pos x="241" y="305"/>
                </a:cxn>
                <a:cxn ang="0">
                  <a:pos x="353" y="209"/>
                </a:cxn>
                <a:cxn ang="0">
                  <a:pos x="429" y="89"/>
                </a:cxn>
                <a:cxn ang="0">
                  <a:pos x="493" y="17"/>
                </a:cxn>
                <a:cxn ang="0">
                  <a:pos x="577" y="1"/>
                </a:cxn>
                <a:cxn ang="0">
                  <a:pos x="629" y="21"/>
                </a:cxn>
                <a:cxn ang="0">
                  <a:pos x="673" y="65"/>
                </a:cxn>
                <a:cxn ang="0">
                  <a:pos x="673" y="137"/>
                </a:cxn>
                <a:cxn ang="0">
                  <a:pos x="561" y="225"/>
                </a:cxn>
                <a:cxn ang="0">
                  <a:pos x="425" y="297"/>
                </a:cxn>
                <a:cxn ang="0">
                  <a:pos x="245" y="357"/>
                </a:cxn>
                <a:cxn ang="0">
                  <a:pos x="113" y="377"/>
                </a:cxn>
                <a:cxn ang="0">
                  <a:pos x="1" y="357"/>
                </a:cxn>
              </a:cxnLst>
              <a:rect l="0" t="0" r="r" b="b"/>
              <a:pathLst>
                <a:path w="692" h="378">
                  <a:moveTo>
                    <a:pt x="1" y="357"/>
                  </a:moveTo>
                  <a:cubicBezTo>
                    <a:pt x="0" y="351"/>
                    <a:pt x="69" y="350"/>
                    <a:pt x="109" y="341"/>
                  </a:cubicBezTo>
                  <a:cubicBezTo>
                    <a:pt x="149" y="332"/>
                    <a:pt x="200" y="327"/>
                    <a:pt x="241" y="305"/>
                  </a:cubicBezTo>
                  <a:cubicBezTo>
                    <a:pt x="282" y="283"/>
                    <a:pt x="322" y="245"/>
                    <a:pt x="353" y="209"/>
                  </a:cubicBezTo>
                  <a:cubicBezTo>
                    <a:pt x="384" y="173"/>
                    <a:pt x="406" y="121"/>
                    <a:pt x="429" y="89"/>
                  </a:cubicBezTo>
                  <a:cubicBezTo>
                    <a:pt x="452" y="57"/>
                    <a:pt x="468" y="32"/>
                    <a:pt x="493" y="17"/>
                  </a:cubicBezTo>
                  <a:cubicBezTo>
                    <a:pt x="518" y="2"/>
                    <a:pt x="554" y="0"/>
                    <a:pt x="577" y="1"/>
                  </a:cubicBezTo>
                  <a:cubicBezTo>
                    <a:pt x="600" y="2"/>
                    <a:pt x="613" y="10"/>
                    <a:pt x="629" y="21"/>
                  </a:cubicBezTo>
                  <a:cubicBezTo>
                    <a:pt x="645" y="32"/>
                    <a:pt x="666" y="46"/>
                    <a:pt x="673" y="65"/>
                  </a:cubicBezTo>
                  <a:cubicBezTo>
                    <a:pt x="680" y="84"/>
                    <a:pt x="692" y="110"/>
                    <a:pt x="673" y="137"/>
                  </a:cubicBezTo>
                  <a:cubicBezTo>
                    <a:pt x="654" y="164"/>
                    <a:pt x="602" y="198"/>
                    <a:pt x="561" y="225"/>
                  </a:cubicBezTo>
                  <a:cubicBezTo>
                    <a:pt x="520" y="252"/>
                    <a:pt x="478" y="275"/>
                    <a:pt x="425" y="297"/>
                  </a:cubicBezTo>
                  <a:cubicBezTo>
                    <a:pt x="372" y="319"/>
                    <a:pt x="297" y="344"/>
                    <a:pt x="245" y="357"/>
                  </a:cubicBezTo>
                  <a:cubicBezTo>
                    <a:pt x="193" y="370"/>
                    <a:pt x="156" y="376"/>
                    <a:pt x="113" y="377"/>
                  </a:cubicBezTo>
                  <a:cubicBezTo>
                    <a:pt x="70" y="378"/>
                    <a:pt x="2" y="363"/>
                    <a:pt x="1" y="357"/>
                  </a:cubicBezTo>
                  <a:close/>
                </a:path>
              </a:pathLst>
            </a:custGeom>
            <a:gradFill rotWithShape="0">
              <a:gsLst>
                <a:gs pos="0">
                  <a:schemeClr val="bg1"/>
                </a:gs>
                <a:gs pos="50000">
                  <a:schemeClr val="folHlink"/>
                </a:gs>
                <a:gs pos="100000">
                  <a:schemeClr val="bg1"/>
                </a:gs>
              </a:gsLst>
              <a:lin ang="0" scaled="1"/>
            </a:gradFill>
            <a:ln w="9525" cap="flat" cmpd="sng">
              <a:noFill/>
              <a:prstDash val="solid"/>
              <a:round/>
              <a:headEnd type="none" w="med" len="med"/>
              <a:tailEnd type="none" w="med" len="med"/>
            </a:ln>
            <a:effectLst/>
          </p:spPr>
          <p:txBody>
            <a:bodyPr wrap="none" anchor="ctr"/>
            <a:lstStyle/>
            <a:p>
              <a:pPr>
                <a:defRPr/>
              </a:pPr>
              <a:endParaRPr lang="en-US"/>
            </a:p>
          </p:txBody>
        </p:sp>
        <p:sp>
          <p:nvSpPr>
            <p:cNvPr id="34872" name="AutoShape 56"/>
            <p:cNvSpPr>
              <a:spLocks noChangeArrowheads="1"/>
            </p:cNvSpPr>
            <p:nvPr/>
          </p:nvSpPr>
          <p:spPr bwMode="hidden">
            <a:xfrm rot="5400000">
              <a:off x="2724" y="2089"/>
              <a:ext cx="4320" cy="142"/>
            </a:xfrm>
            <a:custGeom>
              <a:avLst/>
              <a:gdLst>
                <a:gd name="G0" fmla="+- 607 0 0"/>
                <a:gd name="G1" fmla="+- 21600 0 607"/>
                <a:gd name="G2" fmla="*/ 607 1 2"/>
                <a:gd name="G3" fmla="+- 21600 0 G2"/>
                <a:gd name="G4" fmla="+/ 607 21600 2"/>
                <a:gd name="G5" fmla="+/ G1 0 2"/>
                <a:gd name="G6" fmla="*/ 21600 21600 607"/>
                <a:gd name="G7" fmla="*/ G6 1 2"/>
                <a:gd name="G8" fmla="+- 21600 0 G7"/>
                <a:gd name="G9" fmla="*/ 21600 1 2"/>
                <a:gd name="G10" fmla="+- 607 0 G9"/>
                <a:gd name="G11" fmla="?: G10 G8 0"/>
                <a:gd name="G12" fmla="?: G10 G7 21600"/>
                <a:gd name="T0" fmla="*/ 21296 w 21600"/>
                <a:gd name="T1" fmla="*/ 10800 h 21600"/>
                <a:gd name="T2" fmla="*/ 10800 w 21600"/>
                <a:gd name="T3" fmla="*/ 21600 h 21600"/>
                <a:gd name="T4" fmla="*/ 304 w 21600"/>
                <a:gd name="T5" fmla="*/ 10800 h 21600"/>
                <a:gd name="T6" fmla="*/ 10800 w 21600"/>
                <a:gd name="T7" fmla="*/ 0 h 21600"/>
                <a:gd name="T8" fmla="*/ 2104 w 21600"/>
                <a:gd name="T9" fmla="*/ 2104 h 21600"/>
                <a:gd name="T10" fmla="*/ 19496 w 21600"/>
                <a:gd name="T11" fmla="*/ 19496 h 21600"/>
              </a:gdLst>
              <a:ahLst/>
              <a:cxnLst>
                <a:cxn ang="0">
                  <a:pos x="T0" y="T1"/>
                </a:cxn>
                <a:cxn ang="0">
                  <a:pos x="T2" y="T3"/>
                </a:cxn>
                <a:cxn ang="0">
                  <a:pos x="T4" y="T5"/>
                </a:cxn>
                <a:cxn ang="0">
                  <a:pos x="T6" y="T7"/>
                </a:cxn>
              </a:cxnLst>
              <a:rect l="T8" t="T9" r="T10" b="T11"/>
              <a:pathLst>
                <a:path w="21600" h="21600">
                  <a:moveTo>
                    <a:pt x="0" y="0"/>
                  </a:moveTo>
                  <a:lnTo>
                    <a:pt x="607" y="21600"/>
                  </a:lnTo>
                  <a:lnTo>
                    <a:pt x="20993" y="21600"/>
                  </a:lnTo>
                  <a:lnTo>
                    <a:pt x="21600" y="0"/>
                  </a:lnTo>
                  <a:close/>
                </a:path>
              </a:pathLst>
            </a:custGeom>
            <a:gradFill rotWithShape="0">
              <a:gsLst>
                <a:gs pos="0">
                  <a:schemeClr val="bg1"/>
                </a:gs>
                <a:gs pos="100000">
                  <a:schemeClr val="bg2"/>
                </a:gs>
              </a:gsLst>
              <a:lin ang="0" scaled="1"/>
            </a:gradFill>
            <a:ln w="9525">
              <a:noFill/>
              <a:miter lim="800000"/>
              <a:headEnd/>
              <a:tailEnd/>
            </a:ln>
            <a:effectLst/>
          </p:spPr>
          <p:txBody>
            <a:bodyPr rot="10800000" vert="eaVert" wrap="none" anchor="ctr"/>
            <a:lstStyle/>
            <a:p>
              <a:pPr algn="ctr">
                <a:defRPr/>
              </a:pPr>
              <a:endParaRPr kumimoji="1" lang="en-US"/>
            </a:p>
          </p:txBody>
        </p:sp>
      </p:grpSp>
      <p:sp>
        <p:nvSpPr>
          <p:cNvPr id="1027" name="Rectangle 57"/>
          <p:cNvSpPr>
            <a:spLocks noGrp="1" noChangeArrowheads="1"/>
          </p:cNvSpPr>
          <p:nvPr>
            <p:ph type="title"/>
          </p:nvPr>
        </p:nvSpPr>
        <p:spPr bwMode="auto">
          <a:xfrm>
            <a:off x="219075" y="227013"/>
            <a:ext cx="747712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58"/>
          <p:cNvSpPr>
            <a:spLocks noGrp="1" noChangeArrowheads="1"/>
          </p:cNvSpPr>
          <p:nvPr>
            <p:ph type="body" idx="1"/>
          </p:nvPr>
        </p:nvSpPr>
        <p:spPr bwMode="auto">
          <a:xfrm>
            <a:off x="263525" y="1598613"/>
            <a:ext cx="7386638" cy="4497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4875" name="Rectangle 59"/>
          <p:cNvSpPr>
            <a:spLocks noGrp="1" noChangeArrowheads="1"/>
          </p:cNvSpPr>
          <p:nvPr>
            <p:ph type="dt" sz="half" idx="2"/>
          </p:nvPr>
        </p:nvSpPr>
        <p:spPr bwMode="auto">
          <a:xfrm>
            <a:off x="301625" y="6242050"/>
            <a:ext cx="1782763"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defRPr/>
            </a:pPr>
            <a:fld id="{47400A39-98FA-460B-9184-8433971D589C}" type="datetimeFigureOut">
              <a:rPr lang="en-US"/>
              <a:pPr>
                <a:defRPr/>
              </a:pPr>
              <a:t>5/22/2011</a:t>
            </a:fld>
            <a:endParaRPr lang="en-US"/>
          </a:p>
        </p:txBody>
      </p:sp>
      <p:sp>
        <p:nvSpPr>
          <p:cNvPr id="34876" name="Rectangle 60"/>
          <p:cNvSpPr>
            <a:spLocks noGrp="1" noChangeArrowheads="1"/>
          </p:cNvSpPr>
          <p:nvPr>
            <p:ph type="ftr" sz="quarter" idx="3"/>
          </p:nvPr>
        </p:nvSpPr>
        <p:spPr bwMode="auto">
          <a:xfrm>
            <a:off x="2257425" y="6248400"/>
            <a:ext cx="3455988"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a:defRPr/>
            </a:pPr>
            <a:endParaRPr lang="en-US"/>
          </a:p>
        </p:txBody>
      </p:sp>
      <p:sp>
        <p:nvSpPr>
          <p:cNvPr id="34877" name="Rectangle 61"/>
          <p:cNvSpPr>
            <a:spLocks noGrp="1" noChangeArrowheads="1"/>
          </p:cNvSpPr>
          <p:nvPr>
            <p:ph type="sldNum" sz="quarter" idx="4"/>
          </p:nvPr>
        </p:nvSpPr>
        <p:spPr bwMode="auto">
          <a:xfrm>
            <a:off x="5867400" y="6248400"/>
            <a:ext cx="175577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a:defRPr/>
            </a:pPr>
            <a:fld id="{792F65A4-4A23-47A1-B245-8AF6729FB5F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2" r:id="rId2"/>
    <p:sldLayoutId id="2147483671" r:id="rId3"/>
    <p:sldLayoutId id="2147483670" r:id="rId4"/>
    <p:sldLayoutId id="2147483669" r:id="rId5"/>
    <p:sldLayoutId id="2147483668" r:id="rId6"/>
    <p:sldLayoutId id="2147483667" r:id="rId7"/>
    <p:sldLayoutId id="2147483666" r:id="rId8"/>
    <p:sldLayoutId id="2147483665" r:id="rId9"/>
    <p:sldLayoutId id="2147483664" r:id="rId10"/>
    <p:sldLayoutId id="2147483663" r:id="rId11"/>
  </p:sldLayoutIdLst>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charset="0"/>
          <a:cs typeface="Arial" charset="0"/>
        </a:defRPr>
      </a:lvl2pPr>
      <a:lvl3pPr algn="l" rtl="0" eaLnBrk="0" fontAlgn="base" hangingPunct="0">
        <a:spcBef>
          <a:spcPct val="0"/>
        </a:spcBef>
        <a:spcAft>
          <a:spcPct val="0"/>
        </a:spcAft>
        <a:defRPr sz="4000">
          <a:solidFill>
            <a:schemeClr val="tx2"/>
          </a:solidFill>
          <a:latin typeface="Arial" charset="0"/>
          <a:cs typeface="Arial" charset="0"/>
        </a:defRPr>
      </a:lvl3pPr>
      <a:lvl4pPr algn="l" rtl="0" eaLnBrk="0" fontAlgn="base" hangingPunct="0">
        <a:spcBef>
          <a:spcPct val="0"/>
        </a:spcBef>
        <a:spcAft>
          <a:spcPct val="0"/>
        </a:spcAft>
        <a:defRPr sz="4000">
          <a:solidFill>
            <a:schemeClr val="tx2"/>
          </a:solidFill>
          <a:latin typeface="Arial" charset="0"/>
          <a:cs typeface="Arial" charset="0"/>
        </a:defRPr>
      </a:lvl4pPr>
      <a:lvl5pPr algn="l" rtl="0" eaLnBrk="0" fontAlgn="base" hangingPunct="0">
        <a:spcBef>
          <a:spcPct val="0"/>
        </a:spcBef>
        <a:spcAft>
          <a:spcPct val="0"/>
        </a:spcAft>
        <a:defRPr sz="4000">
          <a:solidFill>
            <a:schemeClr val="tx2"/>
          </a:solidFill>
          <a:latin typeface="Arial" charset="0"/>
          <a:cs typeface="Arial" charset="0"/>
        </a:defRPr>
      </a:lvl5pPr>
      <a:lvl6pPr marL="457200" algn="l" rtl="0" fontAlgn="base">
        <a:spcBef>
          <a:spcPct val="0"/>
        </a:spcBef>
        <a:spcAft>
          <a:spcPct val="0"/>
        </a:spcAft>
        <a:defRPr sz="4000">
          <a:solidFill>
            <a:schemeClr val="tx2"/>
          </a:solidFill>
          <a:latin typeface="Arial" charset="0"/>
          <a:cs typeface="Arial" charset="0"/>
        </a:defRPr>
      </a:lvl6pPr>
      <a:lvl7pPr marL="914400" algn="l" rtl="0" fontAlgn="base">
        <a:spcBef>
          <a:spcPct val="0"/>
        </a:spcBef>
        <a:spcAft>
          <a:spcPct val="0"/>
        </a:spcAft>
        <a:defRPr sz="4000">
          <a:solidFill>
            <a:schemeClr val="tx2"/>
          </a:solidFill>
          <a:latin typeface="Arial" charset="0"/>
          <a:cs typeface="Arial" charset="0"/>
        </a:defRPr>
      </a:lvl7pPr>
      <a:lvl8pPr marL="1371600" algn="l" rtl="0" fontAlgn="base">
        <a:spcBef>
          <a:spcPct val="0"/>
        </a:spcBef>
        <a:spcAft>
          <a:spcPct val="0"/>
        </a:spcAft>
        <a:defRPr sz="4000">
          <a:solidFill>
            <a:schemeClr val="tx2"/>
          </a:solidFill>
          <a:latin typeface="Arial" charset="0"/>
          <a:cs typeface="Arial" charset="0"/>
        </a:defRPr>
      </a:lvl8pPr>
      <a:lvl9pPr marL="1828800" algn="l" rtl="0" fontAlgn="base">
        <a:spcBef>
          <a:spcPct val="0"/>
        </a:spcBef>
        <a:spcAft>
          <a:spcPct val="0"/>
        </a:spcAft>
        <a:defRPr sz="40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Blip>
          <a:blip r:embed="rId15"/>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80000"/>
        <a:buBlip>
          <a:blip r:embed="rId16"/>
        </a:buBlip>
        <a:defRPr sz="2800">
          <a:solidFill>
            <a:schemeClr val="tx1"/>
          </a:solidFill>
          <a:latin typeface="+mn-lt"/>
          <a:cs typeface="+mn-cs"/>
        </a:defRPr>
      </a:lvl2pPr>
      <a:lvl3pPr marL="1143000" indent="-228600" algn="l" rtl="0" eaLnBrk="0" fontAlgn="base" hangingPunct="0">
        <a:spcBef>
          <a:spcPct val="20000"/>
        </a:spcBef>
        <a:spcAft>
          <a:spcPct val="0"/>
        </a:spcAft>
        <a:buSzPct val="70000"/>
        <a:buBlip>
          <a:blip r:embed="rId17"/>
        </a:buBlip>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flickr.com/photos/usembassynewdelhi/5333012450/in/photostream"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afb.org/section.asp?SectionID=1&amp;TopicID=129" TargetMode="External"/><Relationship Id="rId2" Type="http://schemas.openxmlformats.org/officeDocument/2006/relationships/hyperlink" Target="http://gardenofpraise.com/ibdkell.htm" TargetMode="Externa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3.xml.rels><?xml version="1.0" encoding="UTF-8" standalone="yes"?>
<Relationships xmlns="http://schemas.openxmlformats.org/package/2006/relationships"><Relationship Id="rId3" Type="http://schemas.openxmlformats.org/officeDocument/2006/relationships/hyperlink" Target="http://www.go.ednet.ns.ca/lawrencetown/hkteach.htm" TargetMode="External"/><Relationship Id="rId2" Type="http://schemas.openxmlformats.org/officeDocument/2006/relationships/hyperlink" Target="http://www.gardenofpraise.com/ibdkell.htm" TargetMode="External"/><Relationship Id="rId1" Type="http://schemas.openxmlformats.org/officeDocument/2006/relationships/slideLayout" Target="../slideLayouts/slideLayout7.xml"/><Relationship Id="rId6" Type="http://schemas.openxmlformats.org/officeDocument/2006/relationships/image" Target="../media/image8.gif"/><Relationship Id="rId5" Type="http://schemas.openxmlformats.org/officeDocument/2006/relationships/hyperlink" Target="http://www.rnib.org.uk/aboutus/aboutsightloss/famous/Pages/helenkeller.aspx" TargetMode="External"/><Relationship Id="rId4" Type="http://schemas.openxmlformats.org/officeDocument/2006/relationships/hyperlink" Target="http://www.youtube.com/watch?v=Gv1uLfF35Uw"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erendip.brynmawr.edu/exchange/node/50" TargetMode="External"/><Relationship Id="rId2" Type="http://schemas.openxmlformats.org/officeDocument/2006/relationships/hyperlink" Target="http://presidentjohnadams.tripod.com/id12.html" TargetMode="External"/><Relationship Id="rId1" Type="http://schemas.openxmlformats.org/officeDocument/2006/relationships/slideLayout" Target="../slideLayouts/slideLayout7.xml"/><Relationship Id="rId6" Type="http://schemas.openxmlformats.org/officeDocument/2006/relationships/image" Target="../media/image10.gif"/><Relationship Id="rId5" Type="http://schemas.openxmlformats.org/officeDocument/2006/relationships/image" Target="../media/image9.gif"/><Relationship Id="rId4" Type="http://schemas.openxmlformats.org/officeDocument/2006/relationships/hyperlink" Target="http://www.newscientist.com/article/dn14614-milestone-reached-in-search-for-deafness-cure.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afb.org/section.asp?SectionID=1&amp;TopicID=129" TargetMode="External"/><Relationship Id="rId2" Type="http://schemas.openxmlformats.org/officeDocument/2006/relationships/hyperlink" Target="http://www.gardenofpraise.com/ibdkell.htm" TargetMode="Externa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3"/>
          <p:cNvSpPr>
            <a:spLocks noGrp="1"/>
          </p:cNvSpPr>
          <p:nvPr>
            <p:ph type="title" idx="4294967295"/>
          </p:nvPr>
        </p:nvSpPr>
        <p:spPr>
          <a:xfrm>
            <a:off x="1143000" y="4267200"/>
            <a:ext cx="6135688" cy="2590800"/>
          </a:xfrm>
        </p:spPr>
        <p:txBody>
          <a:bodyPr anchor="b"/>
          <a:lstStyle/>
          <a:p>
            <a:pPr eaLnBrk="1" hangingPunct="1"/>
            <a:r>
              <a:rPr lang="en-US" sz="1800" b="1" u="sng" smtClean="0"/>
              <a:t>Title</a:t>
            </a:r>
            <a:r>
              <a:rPr lang="en-US" sz="1800" b="1" smtClean="0"/>
              <a:t>: Helen Keller</a:t>
            </a:r>
            <a:br>
              <a:rPr lang="en-US" sz="1800" b="1" smtClean="0"/>
            </a:br>
            <a:r>
              <a:rPr lang="en-US" sz="1800" b="1" u="sng" smtClean="0"/>
              <a:t>Description</a:t>
            </a:r>
            <a:r>
              <a:rPr lang="en-US" sz="1800" b="1" smtClean="0"/>
              <a:t>: The remarkable story of Helen Keller and her life long struggle with deafness and blindness. Could these horrible conditions have been prevented by the use of modern medicine?</a:t>
            </a:r>
            <a:br>
              <a:rPr lang="en-US" sz="1800" b="1" smtClean="0"/>
            </a:br>
            <a:r>
              <a:rPr lang="en-US" sz="1800" b="1" u="sng" smtClean="0"/>
              <a:t>Grade Level</a:t>
            </a:r>
            <a:r>
              <a:rPr lang="en-US" sz="1800" b="1" smtClean="0"/>
              <a:t>: 9-12</a:t>
            </a:r>
            <a:br>
              <a:rPr lang="en-US" sz="1800" b="1" smtClean="0"/>
            </a:br>
            <a:r>
              <a:rPr lang="en-US" sz="1800" b="1" u="sng" smtClean="0"/>
              <a:t>Key Words</a:t>
            </a:r>
            <a:r>
              <a:rPr lang="en-US" sz="1800" b="1" smtClean="0"/>
              <a:t>: Blind, deaf, medicine, learn, and 19 century</a:t>
            </a:r>
            <a:r>
              <a:rPr lang="en-US" sz="1600" b="1" smtClean="0"/>
              <a:t/>
            </a:r>
            <a:br>
              <a:rPr lang="en-US" sz="1600" b="1" smtClean="0"/>
            </a:br>
            <a:endParaRPr lang="en-US" sz="1600" b="1" smtClean="0"/>
          </a:p>
        </p:txBody>
      </p:sp>
      <p:pic>
        <p:nvPicPr>
          <p:cNvPr id="13314" name="Picture 6" descr="Helen Keller in India">
            <a:hlinkClick r:id="rId2"/>
          </p:cNvPr>
          <p:cNvPicPr>
            <a:picLocks noChangeAspect="1" noChangeArrowheads="1"/>
          </p:cNvPicPr>
          <p:nvPr/>
        </p:nvPicPr>
        <p:blipFill>
          <a:blip r:embed="rId3"/>
          <a:srcRect/>
          <a:stretch>
            <a:fillRect/>
          </a:stretch>
        </p:blipFill>
        <p:spPr bwMode="auto">
          <a:xfrm>
            <a:off x="2819400" y="152400"/>
            <a:ext cx="3429000" cy="4114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4"/>
          <p:cNvSpPr>
            <a:spLocks noGrp="1"/>
          </p:cNvSpPr>
          <p:nvPr>
            <p:ph type="title" idx="4294967295"/>
          </p:nvPr>
        </p:nvSpPr>
        <p:spPr>
          <a:xfrm>
            <a:off x="0" y="0"/>
            <a:ext cx="4572000" cy="762000"/>
          </a:xfrm>
        </p:spPr>
        <p:txBody>
          <a:bodyPr anchor="b"/>
          <a:lstStyle/>
          <a:p>
            <a:pPr eaLnBrk="1" hangingPunct="1"/>
            <a:r>
              <a:rPr lang="en-US" b="1" u="sng" smtClean="0"/>
              <a:t>Helen Keller</a:t>
            </a:r>
          </a:p>
        </p:txBody>
      </p:sp>
      <p:sp>
        <p:nvSpPr>
          <p:cNvPr id="14338" name="Text Placeholder 6"/>
          <p:cNvSpPr>
            <a:spLocks noGrp="1"/>
          </p:cNvSpPr>
          <p:nvPr>
            <p:ph type="body" sz="half" idx="4294967295"/>
          </p:nvPr>
        </p:nvSpPr>
        <p:spPr>
          <a:xfrm>
            <a:off x="0" y="1600200"/>
            <a:ext cx="5029200" cy="3733800"/>
          </a:xfrm>
        </p:spPr>
        <p:txBody>
          <a:bodyPr/>
          <a:lstStyle/>
          <a:p>
            <a:pPr marL="0" indent="0" eaLnBrk="1" hangingPunct="1">
              <a:buFont typeface="Wingdings" pitchFamily="2" charset="2"/>
              <a:buChar char="v"/>
            </a:pPr>
            <a:r>
              <a:rPr lang="en-US" sz="2400" smtClean="0"/>
              <a:t> </a:t>
            </a:r>
            <a:r>
              <a:rPr lang="en-US" sz="2800" smtClean="0">
                <a:hlinkClick r:id="rId2"/>
              </a:rPr>
              <a:t>Who was Helen Keller?</a:t>
            </a:r>
            <a:endParaRPr lang="en-US" sz="2800" smtClean="0"/>
          </a:p>
          <a:p>
            <a:pPr marL="0" indent="0" eaLnBrk="1" hangingPunct="1">
              <a:buFontTx/>
              <a:buNone/>
            </a:pPr>
            <a:endParaRPr lang="en-US" sz="2800" smtClean="0"/>
          </a:p>
          <a:p>
            <a:pPr marL="0" indent="0" eaLnBrk="1" hangingPunct="1">
              <a:buFont typeface="Wingdings" pitchFamily="2" charset="2"/>
              <a:buChar char="v"/>
            </a:pPr>
            <a:endParaRPr lang="en-US" sz="2800" smtClean="0"/>
          </a:p>
          <a:p>
            <a:pPr marL="0" indent="0" eaLnBrk="1" hangingPunct="1">
              <a:buFont typeface="Wingdings" pitchFamily="2" charset="2"/>
              <a:buChar char="v"/>
            </a:pPr>
            <a:r>
              <a:rPr lang="en-US" sz="2800" smtClean="0">
                <a:hlinkClick r:id="rId3"/>
              </a:rPr>
              <a:t>When and where was she born?</a:t>
            </a:r>
            <a:endParaRPr lang="en-US" sz="2800" smtClean="0"/>
          </a:p>
          <a:p>
            <a:pPr marL="0" indent="0" eaLnBrk="1" hangingPunct="1">
              <a:buFont typeface="Wingdings" pitchFamily="2" charset="2"/>
              <a:buChar char="v"/>
            </a:pPr>
            <a:endParaRPr lang="en-US" sz="2800" smtClean="0"/>
          </a:p>
          <a:p>
            <a:pPr marL="0" indent="0" eaLnBrk="1" hangingPunct="1">
              <a:buFont typeface="Wingdings" pitchFamily="2" charset="2"/>
              <a:buChar char="v"/>
            </a:pPr>
            <a:r>
              <a:rPr lang="en-US" sz="2800" smtClean="0"/>
              <a:t>Now you have the basics! You can now move on to more complex questions.</a:t>
            </a:r>
          </a:p>
          <a:p>
            <a:pPr marL="0" indent="0" eaLnBrk="1" hangingPunct="1">
              <a:buFont typeface="Wingdings" pitchFamily="2" charset="2"/>
              <a:buChar char="v"/>
            </a:pPr>
            <a:endParaRPr lang="en-US" sz="2800" smtClean="0"/>
          </a:p>
        </p:txBody>
      </p:sp>
      <p:pic>
        <p:nvPicPr>
          <p:cNvPr id="14339" name="Picture 21" descr="MM900365305[1]"/>
          <p:cNvPicPr>
            <a:picLocks noChangeAspect="1" noChangeArrowheads="1" noCrop="1"/>
          </p:cNvPicPr>
          <p:nvPr/>
        </p:nvPicPr>
        <p:blipFill>
          <a:blip r:embed="rId4"/>
          <a:srcRect/>
          <a:stretch>
            <a:fillRect/>
          </a:stretch>
        </p:blipFill>
        <p:spPr bwMode="auto">
          <a:xfrm>
            <a:off x="4191000" y="1371600"/>
            <a:ext cx="3352800" cy="3352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p:cNvSpPr>
          <p:nvPr>
            <p:ph type="title" idx="4294967295"/>
          </p:nvPr>
        </p:nvSpPr>
        <p:spPr>
          <a:xfrm>
            <a:off x="0" y="0"/>
            <a:ext cx="8229600" cy="990600"/>
          </a:xfrm>
        </p:spPr>
        <p:txBody>
          <a:bodyPr/>
          <a:lstStyle/>
          <a:p>
            <a:pPr eaLnBrk="1" hangingPunct="1"/>
            <a:r>
              <a:rPr lang="en-US" sz="3600" b="1" u="sng" smtClean="0"/>
              <a:t>Learning About Helen Keller</a:t>
            </a:r>
          </a:p>
        </p:txBody>
      </p:sp>
      <p:sp>
        <p:nvSpPr>
          <p:cNvPr id="15362" name="Rectangle 3"/>
          <p:cNvSpPr>
            <a:spLocks noGrp="1"/>
          </p:cNvSpPr>
          <p:nvPr>
            <p:ph type="body" idx="4294967295"/>
          </p:nvPr>
        </p:nvSpPr>
        <p:spPr>
          <a:xfrm>
            <a:off x="0" y="914400"/>
            <a:ext cx="7848600" cy="5562600"/>
          </a:xfrm>
        </p:spPr>
        <p:txBody>
          <a:bodyPr/>
          <a:lstStyle/>
          <a:p>
            <a:pPr eaLnBrk="1" hangingPunct="1">
              <a:lnSpc>
                <a:spcPct val="90000"/>
              </a:lnSpc>
            </a:pPr>
            <a:r>
              <a:rPr lang="en-US" sz="2400" smtClean="0"/>
              <a:t>For this slide you will be working in groups or pairs of two, you will answer these six questions about Helen and her life. Whoever gets the most right using accurate information and full sentences will be crowned the best of the best when it comes to the Helen Keller Test. </a:t>
            </a:r>
          </a:p>
          <a:p>
            <a:pPr eaLnBrk="1" hangingPunct="1">
              <a:lnSpc>
                <a:spcPct val="90000"/>
              </a:lnSpc>
            </a:pPr>
            <a:endParaRPr lang="en-US" sz="2400" smtClean="0"/>
          </a:p>
          <a:p>
            <a:pPr eaLnBrk="1" hangingPunct="1">
              <a:lnSpc>
                <a:spcPct val="90000"/>
              </a:lnSpc>
            </a:pPr>
            <a:r>
              <a:rPr lang="en-US" sz="2400" smtClean="0">
                <a:hlinkClick r:id="rId2"/>
              </a:rPr>
              <a:t>When did Helen become deaf and blind?</a:t>
            </a:r>
            <a:r>
              <a:rPr lang="en-US" smtClean="0"/>
              <a:t> </a:t>
            </a:r>
            <a:endParaRPr lang="en-US" sz="2400" smtClean="0"/>
          </a:p>
          <a:p>
            <a:pPr eaLnBrk="1" hangingPunct="1">
              <a:lnSpc>
                <a:spcPct val="90000"/>
              </a:lnSpc>
            </a:pPr>
            <a:r>
              <a:rPr lang="en-US" sz="2400" smtClean="0">
                <a:hlinkClick r:id="rId2"/>
              </a:rPr>
              <a:t>Why did Helen become deaf and blind?</a:t>
            </a:r>
            <a:endParaRPr lang="en-US" sz="2400" smtClean="0"/>
          </a:p>
          <a:p>
            <a:pPr eaLnBrk="1" hangingPunct="1">
              <a:lnSpc>
                <a:spcPct val="90000"/>
              </a:lnSpc>
            </a:pPr>
            <a:r>
              <a:rPr lang="en-US" sz="2400" smtClean="0">
                <a:hlinkClick r:id="rId3"/>
              </a:rPr>
              <a:t>Who became Helen's teacher?</a:t>
            </a:r>
            <a:r>
              <a:rPr lang="en-US" sz="2400" smtClean="0"/>
              <a:t> </a:t>
            </a:r>
          </a:p>
          <a:p>
            <a:pPr eaLnBrk="1" hangingPunct="1">
              <a:lnSpc>
                <a:spcPct val="90000"/>
              </a:lnSpc>
            </a:pPr>
            <a:r>
              <a:rPr lang="en-US" sz="2400" smtClean="0">
                <a:hlinkClick r:id="rId4"/>
              </a:rPr>
              <a:t>How did Helen's teacher teach her to read and write?</a:t>
            </a:r>
            <a:endParaRPr lang="en-US" sz="2400" smtClean="0"/>
          </a:p>
          <a:p>
            <a:pPr eaLnBrk="1" hangingPunct="1">
              <a:lnSpc>
                <a:spcPct val="90000"/>
              </a:lnSpc>
            </a:pPr>
            <a:r>
              <a:rPr lang="en-US" sz="2400" smtClean="0">
                <a:hlinkClick r:id="rId2"/>
              </a:rPr>
              <a:t>What were Helen's plan for the future?</a:t>
            </a:r>
            <a:endParaRPr lang="en-US" sz="2400" smtClean="0"/>
          </a:p>
          <a:p>
            <a:pPr eaLnBrk="1" hangingPunct="1">
              <a:lnSpc>
                <a:spcPct val="90000"/>
              </a:lnSpc>
            </a:pPr>
            <a:r>
              <a:rPr lang="en-US" sz="2400" smtClean="0">
                <a:hlinkClick r:id="rId5"/>
              </a:rPr>
              <a:t>What college did Helen go to?</a:t>
            </a:r>
            <a:endParaRPr lang="en-US" sz="2400" smtClean="0"/>
          </a:p>
          <a:p>
            <a:pPr eaLnBrk="1" hangingPunct="1">
              <a:lnSpc>
                <a:spcPct val="90000"/>
              </a:lnSpc>
            </a:pPr>
            <a:endParaRPr lang="en-US" sz="2800" smtClean="0"/>
          </a:p>
        </p:txBody>
      </p:sp>
      <p:pic>
        <p:nvPicPr>
          <p:cNvPr id="15363" name="Picture 5" descr="MM900318069[1]"/>
          <p:cNvPicPr>
            <a:picLocks noChangeAspect="1" noChangeArrowheads="1" noCrop="1"/>
          </p:cNvPicPr>
          <p:nvPr/>
        </p:nvPicPr>
        <p:blipFill>
          <a:blip r:embed="rId6"/>
          <a:srcRect/>
          <a:stretch>
            <a:fillRect/>
          </a:stretch>
        </p:blipFill>
        <p:spPr bwMode="auto">
          <a:xfrm rot="-873397">
            <a:off x="6019800" y="2971800"/>
            <a:ext cx="1323975" cy="12477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idx="4294967295"/>
          </p:nvPr>
        </p:nvSpPr>
        <p:spPr>
          <a:xfrm>
            <a:off x="228600" y="228600"/>
            <a:ext cx="2667000" cy="990600"/>
          </a:xfrm>
        </p:spPr>
        <p:txBody>
          <a:bodyPr/>
          <a:lstStyle/>
          <a:p>
            <a:pPr eaLnBrk="1" hangingPunct="1"/>
            <a:r>
              <a:rPr lang="en-US" b="1" u="sng" smtClean="0"/>
              <a:t>Medicine</a:t>
            </a:r>
          </a:p>
        </p:txBody>
      </p:sp>
      <p:sp>
        <p:nvSpPr>
          <p:cNvPr id="16386" name="Rectangle 3"/>
          <p:cNvSpPr>
            <a:spLocks noGrp="1"/>
          </p:cNvSpPr>
          <p:nvPr>
            <p:ph type="body" idx="4294967295"/>
          </p:nvPr>
        </p:nvSpPr>
        <p:spPr>
          <a:xfrm>
            <a:off x="0" y="1219200"/>
            <a:ext cx="6248400" cy="5334000"/>
          </a:xfrm>
        </p:spPr>
        <p:txBody>
          <a:bodyPr/>
          <a:lstStyle/>
          <a:p>
            <a:pPr eaLnBrk="1" hangingPunct="1">
              <a:lnSpc>
                <a:spcPct val="80000"/>
              </a:lnSpc>
            </a:pPr>
            <a:r>
              <a:rPr lang="en-US" sz="2800" smtClean="0">
                <a:hlinkClick r:id="rId2"/>
              </a:rPr>
              <a:t>What was the medicine in the 1800's?</a:t>
            </a:r>
            <a:endParaRPr lang="en-US" sz="2800" smtClean="0"/>
          </a:p>
          <a:p>
            <a:pPr eaLnBrk="1" hangingPunct="1">
              <a:lnSpc>
                <a:spcPct val="80000"/>
              </a:lnSpc>
            </a:pPr>
            <a:endParaRPr lang="en-US" sz="2800" smtClean="0"/>
          </a:p>
          <a:p>
            <a:pPr eaLnBrk="1" hangingPunct="1">
              <a:lnSpc>
                <a:spcPct val="80000"/>
              </a:lnSpc>
            </a:pPr>
            <a:r>
              <a:rPr lang="en-US" sz="2800" smtClean="0">
                <a:hlinkClick r:id="rId3"/>
              </a:rPr>
              <a:t>What is today's medicine for blindness?</a:t>
            </a:r>
            <a:endParaRPr lang="en-US" sz="2800" smtClean="0"/>
          </a:p>
          <a:p>
            <a:pPr eaLnBrk="1" hangingPunct="1">
              <a:lnSpc>
                <a:spcPct val="80000"/>
              </a:lnSpc>
            </a:pPr>
            <a:endParaRPr lang="en-US" sz="2800" smtClean="0"/>
          </a:p>
          <a:p>
            <a:pPr eaLnBrk="1" hangingPunct="1">
              <a:lnSpc>
                <a:spcPct val="80000"/>
              </a:lnSpc>
            </a:pPr>
            <a:r>
              <a:rPr lang="en-US" sz="2800" smtClean="0">
                <a:hlinkClick r:id="rId4"/>
              </a:rPr>
              <a:t>What is today's medicine for deafness?</a:t>
            </a:r>
            <a:endParaRPr lang="en-US" sz="2800" smtClean="0"/>
          </a:p>
          <a:p>
            <a:pPr eaLnBrk="1" hangingPunct="1">
              <a:lnSpc>
                <a:spcPct val="80000"/>
              </a:lnSpc>
            </a:pPr>
            <a:endParaRPr lang="en-US" sz="2800" smtClean="0"/>
          </a:p>
          <a:p>
            <a:pPr eaLnBrk="1" hangingPunct="1">
              <a:lnSpc>
                <a:spcPct val="80000"/>
              </a:lnSpc>
            </a:pPr>
            <a:r>
              <a:rPr lang="en-US" sz="2800" smtClean="0"/>
              <a:t>It is hard to tell, but in your personal opinion do you think from what you read that Helen’s blindness and deafness could have been cured if they had our technology back then?</a:t>
            </a:r>
          </a:p>
        </p:txBody>
      </p:sp>
      <p:pic>
        <p:nvPicPr>
          <p:cNvPr id="16387" name="Picture 4" descr="MM900234703[1]"/>
          <p:cNvPicPr>
            <a:picLocks noChangeAspect="1" noChangeArrowheads="1" noCrop="1"/>
          </p:cNvPicPr>
          <p:nvPr/>
        </p:nvPicPr>
        <p:blipFill>
          <a:blip r:embed="rId5"/>
          <a:srcRect/>
          <a:stretch>
            <a:fillRect/>
          </a:stretch>
        </p:blipFill>
        <p:spPr bwMode="auto">
          <a:xfrm>
            <a:off x="5638800" y="609600"/>
            <a:ext cx="1609725" cy="1609725"/>
          </a:xfrm>
          <a:prstGeom prst="rect">
            <a:avLst/>
          </a:prstGeom>
          <a:noFill/>
          <a:ln w="9525">
            <a:noFill/>
            <a:miter lim="800000"/>
            <a:headEnd/>
            <a:tailEnd/>
          </a:ln>
        </p:spPr>
      </p:pic>
      <p:pic>
        <p:nvPicPr>
          <p:cNvPr id="16388" name="Picture 5" descr="MM900163002[1]"/>
          <p:cNvPicPr>
            <a:picLocks noChangeAspect="1" noChangeArrowheads="1" noCrop="1"/>
          </p:cNvPicPr>
          <p:nvPr/>
        </p:nvPicPr>
        <p:blipFill>
          <a:blip r:embed="rId6"/>
          <a:srcRect/>
          <a:stretch>
            <a:fillRect/>
          </a:stretch>
        </p:blipFill>
        <p:spPr bwMode="auto">
          <a:xfrm rot="-910796">
            <a:off x="5334000" y="2971800"/>
            <a:ext cx="1981200" cy="16319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idx="4294967295"/>
          </p:nvPr>
        </p:nvSpPr>
        <p:spPr>
          <a:xfrm>
            <a:off x="457200" y="0"/>
            <a:ext cx="8229600" cy="884238"/>
          </a:xfrm>
        </p:spPr>
        <p:txBody>
          <a:bodyPr/>
          <a:lstStyle/>
          <a:p>
            <a:pPr eaLnBrk="1" hangingPunct="1"/>
            <a:r>
              <a:rPr lang="en-US" b="1" u="sng" smtClean="0"/>
              <a:t>Walk in Helen’s Shoes</a:t>
            </a:r>
          </a:p>
        </p:txBody>
      </p:sp>
      <p:sp>
        <p:nvSpPr>
          <p:cNvPr id="17410" name="Rectangle 3"/>
          <p:cNvSpPr>
            <a:spLocks noGrp="1"/>
          </p:cNvSpPr>
          <p:nvPr>
            <p:ph type="body" idx="4294967295"/>
          </p:nvPr>
        </p:nvSpPr>
        <p:spPr>
          <a:xfrm>
            <a:off x="0" y="1066800"/>
            <a:ext cx="7848600" cy="5334000"/>
          </a:xfrm>
        </p:spPr>
        <p:txBody>
          <a:bodyPr/>
          <a:lstStyle/>
          <a:p>
            <a:pPr eaLnBrk="1" hangingPunct="1">
              <a:lnSpc>
                <a:spcPct val="90000"/>
              </a:lnSpc>
            </a:pPr>
            <a:r>
              <a:rPr lang="en-US" sz="2600" smtClean="0"/>
              <a:t>Here you will get a chance to feel like Helen. Get a piece of scrap paper and pencil for everyone. Have your partner from the previous activity cover your eyes from behind. Make sure you can’t see anything…NO CHEATING! Now write your full name on the paper, try to write on the lines, remember Helen wrote books! When your done do the same for your partner. Now Mrs. Rooney will judge of who did the best, whoever wins will be named the one who can write without any light.</a:t>
            </a:r>
          </a:p>
          <a:p>
            <a:pPr eaLnBrk="1" hangingPunct="1">
              <a:lnSpc>
                <a:spcPct val="90000"/>
              </a:lnSpc>
            </a:pPr>
            <a:r>
              <a:rPr lang="en-US" sz="2600" smtClean="0"/>
              <a:t>How did it feel? Not as easy as it looks, right?</a:t>
            </a:r>
          </a:p>
          <a:p>
            <a:pPr eaLnBrk="1" hangingPunct="1">
              <a:lnSpc>
                <a:spcPct val="90000"/>
              </a:lnSpc>
            </a:pPr>
            <a:r>
              <a:rPr lang="en-US" sz="2600" smtClean="0"/>
              <a:t>Just imagine how Helen felt being blind for a lifetime when you were only blind for a minute!</a:t>
            </a:r>
          </a:p>
          <a:p>
            <a:pPr eaLnBrk="1" hangingPunct="1">
              <a:lnSpc>
                <a:spcPct val="90000"/>
              </a:lnSpc>
            </a:pPr>
            <a:endParaRPr lang="en-US" sz="260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idx="4294967295"/>
          </p:nvPr>
        </p:nvSpPr>
        <p:spPr>
          <a:xfrm>
            <a:off x="0" y="0"/>
            <a:ext cx="7772400" cy="762000"/>
          </a:xfrm>
        </p:spPr>
        <p:txBody>
          <a:bodyPr/>
          <a:lstStyle/>
          <a:p>
            <a:pPr algn="ctr" eaLnBrk="1" hangingPunct="1"/>
            <a:r>
              <a:rPr lang="en-US" b="1" u="sng" smtClean="0"/>
              <a:t>Braille</a:t>
            </a:r>
          </a:p>
        </p:txBody>
      </p:sp>
      <p:sp>
        <p:nvSpPr>
          <p:cNvPr id="18434" name="Rectangle 3"/>
          <p:cNvSpPr>
            <a:spLocks noGrp="1"/>
          </p:cNvSpPr>
          <p:nvPr>
            <p:ph type="body" idx="4294967295"/>
          </p:nvPr>
        </p:nvSpPr>
        <p:spPr>
          <a:xfrm>
            <a:off x="0" y="762000"/>
            <a:ext cx="7848600" cy="6096000"/>
          </a:xfrm>
        </p:spPr>
        <p:txBody>
          <a:bodyPr/>
          <a:lstStyle/>
          <a:p>
            <a:pPr eaLnBrk="1" hangingPunct="1">
              <a:lnSpc>
                <a:spcPct val="90000"/>
              </a:lnSpc>
            </a:pPr>
            <a:r>
              <a:rPr lang="en-US" sz="2800" smtClean="0"/>
              <a:t>Helen used Braille to communicate. For this activity get with your partners from before, you will each create your own alphabet of Braille!</a:t>
            </a:r>
          </a:p>
          <a:p>
            <a:pPr eaLnBrk="1" hangingPunct="1">
              <a:lnSpc>
                <a:spcPct val="90000"/>
              </a:lnSpc>
            </a:pPr>
            <a:endParaRPr lang="en-US" sz="2800" smtClean="0"/>
          </a:p>
          <a:p>
            <a:pPr eaLnBrk="1" hangingPunct="1">
              <a:lnSpc>
                <a:spcPct val="90000"/>
              </a:lnSpc>
            </a:pPr>
            <a:r>
              <a:rPr lang="en-US" sz="2800" smtClean="0"/>
              <a:t>Ex.) A-*  B-$$  C- </a:t>
            </a:r>
            <a:r>
              <a:rPr lang="en-US" sz="2800" smtClean="0">
                <a:sym typeface="Wingdings" pitchFamily="2" charset="2"/>
              </a:rPr>
              <a:t>  D-@  …etc</a:t>
            </a:r>
          </a:p>
          <a:p>
            <a:pPr eaLnBrk="1" hangingPunct="1">
              <a:lnSpc>
                <a:spcPct val="90000"/>
              </a:lnSpc>
            </a:pPr>
            <a:endParaRPr lang="en-US" sz="2800" smtClean="0">
              <a:sym typeface="Wingdings" pitchFamily="2" charset="2"/>
            </a:endParaRPr>
          </a:p>
          <a:p>
            <a:pPr eaLnBrk="1" hangingPunct="1">
              <a:lnSpc>
                <a:spcPct val="90000"/>
              </a:lnSpc>
            </a:pPr>
            <a:r>
              <a:rPr lang="en-US" sz="2800" smtClean="0">
                <a:sym typeface="Wingdings" pitchFamily="2" charset="2"/>
              </a:rPr>
              <a:t>Everyone will write all 26 characters of the alphabet using their own Braille. Then write a sentence using your symbols and exchange sentences and alphabets with your partner! See if they can figure out what you wrote!</a:t>
            </a:r>
          </a:p>
          <a:p>
            <a:pPr eaLnBrk="1" hangingPunct="1">
              <a:lnSpc>
                <a:spcPct val="90000"/>
              </a:lnSpc>
            </a:pPr>
            <a:endParaRPr lang="en-US" sz="2800" smtClean="0">
              <a:sym typeface="Wingdings" pitchFamily="2" charset="2"/>
            </a:endParaRPr>
          </a:p>
          <a:p>
            <a:pPr eaLnBrk="1" hangingPunct="1">
              <a:lnSpc>
                <a:spcPct val="90000"/>
              </a:lnSpc>
            </a:pPr>
            <a:r>
              <a:rPr lang="en-US" sz="2800" smtClean="0">
                <a:sym typeface="Wingdings" pitchFamily="2" charset="2"/>
              </a:rPr>
              <a:t>Who ever can get the sentences right will be declared the best of the tales using Braille! </a:t>
            </a:r>
            <a:r>
              <a:rPr lang="en-US" sz="2800" smtClean="0"/>
              <a:t>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p:cNvSpPr>
          <p:nvPr>
            <p:ph type="title" idx="4294967295"/>
          </p:nvPr>
        </p:nvSpPr>
        <p:spPr>
          <a:xfrm>
            <a:off x="0" y="0"/>
            <a:ext cx="7924800" cy="914400"/>
          </a:xfrm>
        </p:spPr>
        <p:txBody>
          <a:bodyPr/>
          <a:lstStyle/>
          <a:p>
            <a:pPr eaLnBrk="1" hangingPunct="1"/>
            <a:r>
              <a:rPr lang="en-US" sz="4700" b="1" u="sng" smtClean="0"/>
              <a:t>Remembering Helen Keller</a:t>
            </a:r>
          </a:p>
        </p:txBody>
      </p:sp>
      <p:sp>
        <p:nvSpPr>
          <p:cNvPr id="19458" name="Rectangle 3"/>
          <p:cNvSpPr>
            <a:spLocks noGrp="1"/>
          </p:cNvSpPr>
          <p:nvPr>
            <p:ph type="body" idx="4294967295"/>
          </p:nvPr>
        </p:nvSpPr>
        <p:spPr>
          <a:xfrm>
            <a:off x="0" y="1219200"/>
            <a:ext cx="4724400" cy="5257800"/>
          </a:xfrm>
        </p:spPr>
        <p:txBody>
          <a:bodyPr/>
          <a:lstStyle/>
          <a:p>
            <a:pPr eaLnBrk="1" hangingPunct="1"/>
            <a:r>
              <a:rPr lang="en-US" sz="2800" smtClean="0">
                <a:hlinkClick r:id="rId2"/>
              </a:rPr>
              <a:t>When did Helen Keller die?</a:t>
            </a:r>
            <a:r>
              <a:rPr lang="en-US" sz="2800" smtClean="0"/>
              <a:t> </a:t>
            </a:r>
          </a:p>
          <a:p>
            <a:pPr eaLnBrk="1" hangingPunct="1"/>
            <a:endParaRPr lang="en-US" sz="2800" smtClean="0"/>
          </a:p>
          <a:p>
            <a:pPr eaLnBrk="1" hangingPunct="1"/>
            <a:r>
              <a:rPr lang="en-US" sz="2800" smtClean="0">
                <a:hlinkClick r:id="rId3"/>
              </a:rPr>
              <a:t>How did she die?</a:t>
            </a:r>
            <a:endParaRPr lang="en-US" sz="2800" smtClean="0"/>
          </a:p>
          <a:p>
            <a:pPr eaLnBrk="1" hangingPunct="1"/>
            <a:endParaRPr lang="en-US" sz="2800" smtClean="0"/>
          </a:p>
          <a:p>
            <a:pPr eaLnBrk="1" hangingPunct="1"/>
            <a:r>
              <a:rPr lang="en-US" sz="2800" smtClean="0"/>
              <a:t> </a:t>
            </a:r>
            <a:r>
              <a:rPr lang="en-US" sz="2800" smtClean="0">
                <a:hlinkClick r:id="rId3"/>
              </a:rPr>
              <a:t>Where is she buried?</a:t>
            </a:r>
            <a:endParaRPr lang="en-US" sz="2800" smtClean="0"/>
          </a:p>
          <a:p>
            <a:pPr eaLnBrk="1" hangingPunct="1"/>
            <a:endParaRPr lang="en-US" sz="2800" smtClean="0"/>
          </a:p>
          <a:p>
            <a:pPr eaLnBrk="1" hangingPunct="1"/>
            <a:r>
              <a:rPr lang="en-US" sz="2800" smtClean="0">
                <a:hlinkClick r:id="rId3"/>
              </a:rPr>
              <a:t>Who is Helen buried with?</a:t>
            </a:r>
            <a:endParaRPr lang="en-US" sz="2800" smtClean="0"/>
          </a:p>
          <a:p>
            <a:pPr eaLnBrk="1" hangingPunct="1"/>
            <a:endParaRPr lang="en-US" sz="2800" smtClean="0"/>
          </a:p>
          <a:p>
            <a:pPr eaLnBrk="1" hangingPunct="1"/>
            <a:r>
              <a:rPr lang="en-US" sz="2800" smtClean="0">
                <a:hlinkClick r:id="rId3"/>
              </a:rPr>
              <a:t>What do they do in honor of Helen?</a:t>
            </a:r>
            <a:endParaRPr lang="en-US" sz="2800" smtClean="0"/>
          </a:p>
        </p:txBody>
      </p:sp>
      <p:pic>
        <p:nvPicPr>
          <p:cNvPr id="19459" name="Picture 5" descr="168544485_10d48f6a41"/>
          <p:cNvPicPr>
            <a:picLocks noChangeAspect="1" noChangeArrowheads="1"/>
          </p:cNvPicPr>
          <p:nvPr/>
        </p:nvPicPr>
        <p:blipFill>
          <a:blip r:embed="rId4"/>
          <a:srcRect/>
          <a:stretch>
            <a:fillRect/>
          </a:stretch>
        </p:blipFill>
        <p:spPr bwMode="auto">
          <a:xfrm>
            <a:off x="4419600" y="1828800"/>
            <a:ext cx="3048000" cy="2692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idx="4294967295"/>
          </p:nvPr>
        </p:nvSpPr>
        <p:spPr>
          <a:xfrm>
            <a:off x="0" y="0"/>
            <a:ext cx="4038600" cy="1143000"/>
          </a:xfrm>
        </p:spPr>
        <p:txBody>
          <a:bodyPr/>
          <a:lstStyle/>
          <a:p>
            <a:pPr eaLnBrk="1" hangingPunct="1"/>
            <a:r>
              <a:rPr lang="en-US" b="1" u="sng" smtClean="0"/>
              <a:t>Review</a:t>
            </a:r>
          </a:p>
        </p:txBody>
      </p:sp>
      <p:sp>
        <p:nvSpPr>
          <p:cNvPr id="20482" name="Rectangle 3"/>
          <p:cNvSpPr>
            <a:spLocks noGrp="1"/>
          </p:cNvSpPr>
          <p:nvPr>
            <p:ph type="body" idx="4294967295"/>
          </p:nvPr>
        </p:nvSpPr>
        <p:spPr>
          <a:xfrm>
            <a:off x="0" y="1066800"/>
            <a:ext cx="7772400" cy="5791200"/>
          </a:xfrm>
        </p:spPr>
        <p:txBody>
          <a:bodyPr/>
          <a:lstStyle/>
          <a:p>
            <a:pPr eaLnBrk="1" hangingPunct="1">
              <a:lnSpc>
                <a:spcPct val="90000"/>
              </a:lnSpc>
            </a:pPr>
            <a:r>
              <a:rPr lang="en-US" sz="2800" smtClean="0"/>
              <a:t>What have you learned from this presentation?</a:t>
            </a:r>
          </a:p>
          <a:p>
            <a:pPr eaLnBrk="1" hangingPunct="1">
              <a:lnSpc>
                <a:spcPct val="90000"/>
              </a:lnSpc>
            </a:pPr>
            <a:endParaRPr lang="en-US" sz="2800" smtClean="0"/>
          </a:p>
          <a:p>
            <a:pPr eaLnBrk="1" hangingPunct="1">
              <a:lnSpc>
                <a:spcPct val="90000"/>
              </a:lnSpc>
            </a:pPr>
            <a:r>
              <a:rPr lang="en-US" sz="2800" smtClean="0"/>
              <a:t>In your opinion if you could choose one word to describe Helen Keller what would it be?</a:t>
            </a:r>
          </a:p>
          <a:p>
            <a:pPr eaLnBrk="1" hangingPunct="1">
              <a:lnSpc>
                <a:spcPct val="90000"/>
              </a:lnSpc>
            </a:pPr>
            <a:endParaRPr lang="en-US" sz="2800" smtClean="0"/>
          </a:p>
          <a:p>
            <a:pPr eaLnBrk="1" hangingPunct="1">
              <a:lnSpc>
                <a:spcPct val="90000"/>
              </a:lnSpc>
            </a:pPr>
            <a:r>
              <a:rPr lang="en-US" sz="2800" smtClean="0"/>
              <a:t>Hopefully you have gotten something out of the questions and the activities you have worked on today. </a:t>
            </a:r>
          </a:p>
          <a:p>
            <a:pPr eaLnBrk="1" hangingPunct="1">
              <a:lnSpc>
                <a:spcPct val="90000"/>
              </a:lnSpc>
            </a:pPr>
            <a:endParaRPr lang="en-US" sz="2800" smtClean="0"/>
          </a:p>
          <a:p>
            <a:pPr eaLnBrk="1" hangingPunct="1">
              <a:lnSpc>
                <a:spcPct val="90000"/>
              </a:lnSpc>
            </a:pPr>
            <a:r>
              <a:rPr lang="en-US" sz="2800" smtClean="0"/>
              <a:t>Overall as you can see Helen Keller was a remarkable woman who will always be an American hero and will never be forgotten.</a:t>
            </a:r>
          </a:p>
          <a:p>
            <a:pPr eaLnBrk="1" hangingPunct="1">
              <a:lnSpc>
                <a:spcPct val="90000"/>
              </a:lnSpc>
            </a:pPr>
            <a:endParaRPr lang="en-US" sz="2800" smtClean="0"/>
          </a:p>
        </p:txBody>
      </p:sp>
      <p:pic>
        <p:nvPicPr>
          <p:cNvPr id="20483" name="Picture 4" descr="MM900236240[1]"/>
          <p:cNvPicPr>
            <a:picLocks noChangeAspect="1" noChangeArrowheads="1" noCrop="1"/>
          </p:cNvPicPr>
          <p:nvPr/>
        </p:nvPicPr>
        <p:blipFill>
          <a:blip r:embed="rId2"/>
          <a:srcRect/>
          <a:stretch>
            <a:fillRect/>
          </a:stretch>
        </p:blipFill>
        <p:spPr bwMode="auto">
          <a:xfrm rot="-699018">
            <a:off x="5638800" y="381000"/>
            <a:ext cx="1539875" cy="18859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Kimono">
  <a:themeElements>
    <a:clrScheme name="Kimono 1">
      <a:dk1>
        <a:srgbClr val="2F1311"/>
      </a:dk1>
      <a:lt1>
        <a:srgbClr val="C16059"/>
      </a:lt1>
      <a:dk2>
        <a:srgbClr val="F7D47D"/>
      </a:dk2>
      <a:lt2>
        <a:srgbClr val="000000"/>
      </a:lt2>
      <a:accent1>
        <a:srgbClr val="D5B781"/>
      </a:accent1>
      <a:accent2>
        <a:srgbClr val="79AF7D"/>
      </a:accent2>
      <a:accent3>
        <a:srgbClr val="DDB6B5"/>
      </a:accent3>
      <a:accent4>
        <a:srgbClr val="270E0D"/>
      </a:accent4>
      <a:accent5>
        <a:srgbClr val="E7D8C1"/>
      </a:accent5>
      <a:accent6>
        <a:srgbClr val="6D9E71"/>
      </a:accent6>
      <a:hlink>
        <a:srgbClr val="F0B854"/>
      </a:hlink>
      <a:folHlink>
        <a:srgbClr val="DC893E"/>
      </a:folHlink>
    </a:clrScheme>
    <a:fontScheme name="Kimon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Kimono 1">
        <a:dk1>
          <a:srgbClr val="2F1311"/>
        </a:dk1>
        <a:lt1>
          <a:srgbClr val="C16059"/>
        </a:lt1>
        <a:dk2>
          <a:srgbClr val="F7D47D"/>
        </a:dk2>
        <a:lt2>
          <a:srgbClr val="000000"/>
        </a:lt2>
        <a:accent1>
          <a:srgbClr val="D5B781"/>
        </a:accent1>
        <a:accent2>
          <a:srgbClr val="79AF7D"/>
        </a:accent2>
        <a:accent3>
          <a:srgbClr val="DDB6B5"/>
        </a:accent3>
        <a:accent4>
          <a:srgbClr val="270E0D"/>
        </a:accent4>
        <a:accent5>
          <a:srgbClr val="E7D8C1"/>
        </a:accent5>
        <a:accent6>
          <a:srgbClr val="6D9E71"/>
        </a:accent6>
        <a:hlink>
          <a:srgbClr val="F0B854"/>
        </a:hlink>
        <a:folHlink>
          <a:srgbClr val="DC893E"/>
        </a:folHlink>
      </a:clrScheme>
      <a:clrMap bg1="lt1" tx1="dk1" bg2="lt2" tx2="dk2" accent1="accent1" accent2="accent2" accent3="accent3" accent4="accent4" accent5="accent5" accent6="accent6" hlink="hlink" folHlink="folHlink"/>
    </a:extraClrScheme>
    <a:extraClrScheme>
      <a:clrScheme name="Kimono 2">
        <a:dk1>
          <a:srgbClr val="000000"/>
        </a:dk1>
        <a:lt1>
          <a:srgbClr val="FFFFFF"/>
        </a:lt1>
        <a:dk2>
          <a:srgbClr val="000000"/>
        </a:dk2>
        <a:lt2>
          <a:srgbClr val="F7D47D"/>
        </a:lt2>
        <a:accent1>
          <a:srgbClr val="C19341"/>
        </a:accent1>
        <a:accent2>
          <a:srgbClr val="60A265"/>
        </a:accent2>
        <a:accent3>
          <a:srgbClr val="AAAAAA"/>
        </a:accent3>
        <a:accent4>
          <a:srgbClr val="DADADA"/>
        </a:accent4>
        <a:accent5>
          <a:srgbClr val="DDC8B0"/>
        </a:accent5>
        <a:accent6>
          <a:srgbClr val="56925B"/>
        </a:accent6>
        <a:hlink>
          <a:srgbClr val="EB9F17"/>
        </a:hlink>
        <a:folHlink>
          <a:srgbClr val="CF7625"/>
        </a:folHlink>
      </a:clrScheme>
      <a:clrMap bg1="dk2" tx1="lt1" bg2="dk1" tx2="lt2" accent1="accent1" accent2="accent2" accent3="accent3" accent4="accent4" accent5="accent5" accent6="accent6" hlink="hlink" folHlink="folHlink"/>
    </a:extraClrScheme>
    <a:extraClrScheme>
      <a:clrScheme name="Kimono 3">
        <a:dk1>
          <a:srgbClr val="00002E"/>
        </a:dk1>
        <a:lt1>
          <a:srgbClr val="FFFFFF"/>
        </a:lt1>
        <a:dk2>
          <a:srgbClr val="003399"/>
        </a:dk2>
        <a:lt2>
          <a:srgbClr val="F4BC40"/>
        </a:lt2>
        <a:accent1>
          <a:srgbClr val="9280CC"/>
        </a:accent1>
        <a:accent2>
          <a:srgbClr val="BD51A1"/>
        </a:accent2>
        <a:accent3>
          <a:srgbClr val="AAADCA"/>
        </a:accent3>
        <a:accent4>
          <a:srgbClr val="DADADA"/>
        </a:accent4>
        <a:accent5>
          <a:srgbClr val="C7C0E2"/>
        </a:accent5>
        <a:accent6>
          <a:srgbClr val="AB4991"/>
        </a:accent6>
        <a:hlink>
          <a:srgbClr val="CC66FF"/>
        </a:hlink>
        <a:folHlink>
          <a:srgbClr val="824F99"/>
        </a:folHlink>
      </a:clrScheme>
      <a:clrMap bg1="dk2" tx1="lt1" bg2="dk1" tx2="lt2" accent1="accent1" accent2="accent2" accent3="accent3" accent4="accent4" accent5="accent5" accent6="accent6" hlink="hlink" folHlink="folHlink"/>
    </a:extraClrScheme>
    <a:extraClrScheme>
      <a:clrScheme name="Kimono 4">
        <a:dk1>
          <a:srgbClr val="2F1311"/>
        </a:dk1>
        <a:lt1>
          <a:srgbClr val="7A8E9C"/>
        </a:lt1>
        <a:dk2>
          <a:srgbClr val="FDF4DF"/>
        </a:dk2>
        <a:lt2>
          <a:srgbClr val="3E4A52"/>
        </a:lt2>
        <a:accent1>
          <a:srgbClr val="81ABA0"/>
        </a:accent1>
        <a:accent2>
          <a:srgbClr val="CD817B"/>
        </a:accent2>
        <a:accent3>
          <a:srgbClr val="BEC6CB"/>
        </a:accent3>
        <a:accent4>
          <a:srgbClr val="270E0D"/>
        </a:accent4>
        <a:accent5>
          <a:srgbClr val="C1D2CD"/>
        </a:accent5>
        <a:accent6>
          <a:srgbClr val="BA746F"/>
        </a:accent6>
        <a:hlink>
          <a:srgbClr val="BEBC76"/>
        </a:hlink>
        <a:folHlink>
          <a:srgbClr val="668E69"/>
        </a:folHlink>
      </a:clrScheme>
      <a:clrMap bg1="lt1" tx1="dk1" bg2="lt2" tx2="dk2" accent1="accent1" accent2="accent2" accent3="accent3" accent4="accent4" accent5="accent5" accent6="accent6" hlink="hlink" folHlink="folHlink"/>
    </a:extraClrScheme>
    <a:extraClrScheme>
      <a:clrScheme name="Kimono 5">
        <a:dk1>
          <a:srgbClr val="2F1311"/>
        </a:dk1>
        <a:lt1>
          <a:srgbClr val="7A9C7C"/>
        </a:lt1>
        <a:dk2>
          <a:srgbClr val="FBEBC3"/>
        </a:dk2>
        <a:lt2>
          <a:srgbClr val="3C503D"/>
        </a:lt2>
        <a:accent1>
          <a:srgbClr val="D5B781"/>
        </a:accent1>
        <a:accent2>
          <a:srgbClr val="C16059"/>
        </a:accent2>
        <a:accent3>
          <a:srgbClr val="BECBBF"/>
        </a:accent3>
        <a:accent4>
          <a:srgbClr val="270E0D"/>
        </a:accent4>
        <a:accent5>
          <a:srgbClr val="E7D8C1"/>
        </a:accent5>
        <a:accent6>
          <a:srgbClr val="AF5650"/>
        </a:accent6>
        <a:hlink>
          <a:srgbClr val="F0B854"/>
        </a:hlink>
        <a:folHlink>
          <a:srgbClr val="DC893E"/>
        </a:folHlink>
      </a:clrScheme>
      <a:clrMap bg1="lt1" tx1="dk1" bg2="lt2" tx2="dk2" accent1="accent1" accent2="accent2" accent3="accent3" accent4="accent4" accent5="accent5" accent6="accent6" hlink="hlink" folHlink="folHlink"/>
    </a:extraClrScheme>
    <a:extraClrScheme>
      <a:clrScheme name="Kimono 6">
        <a:dk1>
          <a:srgbClr val="000000"/>
        </a:dk1>
        <a:lt1>
          <a:srgbClr val="D9EFE0"/>
        </a:lt1>
        <a:dk2>
          <a:srgbClr val="30605A"/>
        </a:dk2>
        <a:lt2>
          <a:srgbClr val="15331E"/>
        </a:lt2>
        <a:accent1>
          <a:srgbClr val="A4C6BA"/>
        </a:accent1>
        <a:accent2>
          <a:srgbClr val="558F7D"/>
        </a:accent2>
        <a:accent3>
          <a:srgbClr val="E9F6ED"/>
        </a:accent3>
        <a:accent4>
          <a:srgbClr val="000000"/>
        </a:accent4>
        <a:accent5>
          <a:srgbClr val="CFDFD9"/>
        </a:accent5>
        <a:accent6>
          <a:srgbClr val="4C8171"/>
        </a:accent6>
        <a:hlink>
          <a:srgbClr val="C1C177"/>
        </a:hlink>
        <a:folHlink>
          <a:srgbClr val="A08F5E"/>
        </a:folHlink>
      </a:clrScheme>
      <a:clrMap bg1="lt1" tx1="dk1" bg2="lt2" tx2="dk2" accent1="accent1" accent2="accent2" accent3="accent3" accent4="accent4" accent5="accent5" accent6="accent6" hlink="hlink" folHlink="folHlink"/>
    </a:extraClrScheme>
    <a:extraClrScheme>
      <a:clrScheme name="Kimono 7">
        <a:dk1>
          <a:srgbClr val="2F1311"/>
        </a:dk1>
        <a:lt1>
          <a:srgbClr val="CFC7B5"/>
        </a:lt1>
        <a:dk2>
          <a:srgbClr val="853F35"/>
        </a:dk2>
        <a:lt2>
          <a:srgbClr val="8E7F5E"/>
        </a:lt2>
        <a:accent1>
          <a:srgbClr val="EBD2A5"/>
        </a:accent1>
        <a:accent2>
          <a:srgbClr val="A5C9A8"/>
        </a:accent2>
        <a:accent3>
          <a:srgbClr val="E4E0D7"/>
        </a:accent3>
        <a:accent4>
          <a:srgbClr val="270E0D"/>
        </a:accent4>
        <a:accent5>
          <a:srgbClr val="F3E5CF"/>
        </a:accent5>
        <a:accent6>
          <a:srgbClr val="95B698"/>
        </a:accent6>
        <a:hlink>
          <a:srgbClr val="C68510"/>
        </a:hlink>
        <a:folHlink>
          <a:srgbClr val="E5A871"/>
        </a:folHlink>
      </a:clrScheme>
      <a:clrMap bg1="lt1" tx1="dk1" bg2="lt2" tx2="dk2" accent1="accent1" accent2="accent2" accent3="accent3" accent4="accent4" accent5="accent5" accent6="accent6" hlink="hlink" folHlink="folHlink"/>
    </a:extraClrScheme>
    <a:extraClrScheme>
      <a:clrScheme name="Kimono 8">
        <a:dk1>
          <a:srgbClr val="000000"/>
        </a:dk1>
        <a:lt1>
          <a:srgbClr val="F0EED8"/>
        </a:lt1>
        <a:dk2>
          <a:srgbClr val="666729"/>
        </a:dk2>
        <a:lt2>
          <a:srgbClr val="3F3B19"/>
        </a:lt2>
        <a:accent1>
          <a:srgbClr val="E9D47D"/>
        </a:accent1>
        <a:accent2>
          <a:srgbClr val="D4DD91"/>
        </a:accent2>
        <a:accent3>
          <a:srgbClr val="F6F5E9"/>
        </a:accent3>
        <a:accent4>
          <a:srgbClr val="000000"/>
        </a:accent4>
        <a:accent5>
          <a:srgbClr val="F2E6BF"/>
        </a:accent5>
        <a:accent6>
          <a:srgbClr val="C0C883"/>
        </a:accent6>
        <a:hlink>
          <a:srgbClr val="9D943F"/>
        </a:hlink>
        <a:folHlink>
          <a:srgbClr val="C9C177"/>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Kimono</Template>
  <TotalTime>381</TotalTime>
  <Words>519</Words>
  <Application>Microsoft Office PowerPoint</Application>
  <PresentationFormat>On-screen Show (4:3)</PresentationFormat>
  <Paragraphs>55</Paragraphs>
  <Slides>8</Slides>
  <Notes>0</Notes>
  <HiddenSlides>0</HiddenSlides>
  <MMClips>0</MMClips>
  <ScaleCrop>false</ScaleCrop>
  <HeadingPairs>
    <vt:vector size="6" baseType="variant">
      <vt:variant>
        <vt:lpstr>Fonts Used</vt:lpstr>
      </vt:variant>
      <vt:variant>
        <vt:i4>3</vt:i4>
      </vt:variant>
      <vt:variant>
        <vt:lpstr>Design Template</vt:lpstr>
      </vt:variant>
      <vt:variant>
        <vt:i4>2</vt:i4>
      </vt:variant>
      <vt:variant>
        <vt:lpstr>Slide Titles</vt:lpstr>
      </vt:variant>
      <vt:variant>
        <vt:i4>8</vt:i4>
      </vt:variant>
    </vt:vector>
  </HeadingPairs>
  <TitlesOfParts>
    <vt:vector size="13" baseType="lpstr">
      <vt:lpstr>Arial</vt:lpstr>
      <vt:lpstr>Calibri</vt:lpstr>
      <vt:lpstr>Wingdings</vt:lpstr>
      <vt:lpstr>Kimono</vt:lpstr>
      <vt:lpstr>Kimono</vt:lpstr>
      <vt:lpstr>Title: Helen Keller Description: The remarkable story of Helen Keller and her life long struggle with deafness and blindness. Could these horrible conditions have been prevented by the use of modern medicine? Grade Level: 9-12 Key Words: Blind, deaf, medicine, learn, and 19 century </vt:lpstr>
      <vt:lpstr>Helen Keller</vt:lpstr>
      <vt:lpstr>Learning About Helen Keller</vt:lpstr>
      <vt:lpstr>Medicine</vt:lpstr>
      <vt:lpstr>Walk in Helen’s Shoes</vt:lpstr>
      <vt:lpstr>Braille</vt:lpstr>
      <vt:lpstr>Remembering Helen Keller</vt:lpstr>
      <vt:lpstr>Review</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Helen Keller Description: The remarkable story  </dc:title>
  <dc:creator>Student</dc:creator>
  <cp:lastModifiedBy>GIANNA</cp:lastModifiedBy>
  <cp:revision>10</cp:revision>
  <dcterms:created xsi:type="dcterms:W3CDTF">2011-05-10T08:14:43Z</dcterms:created>
  <dcterms:modified xsi:type="dcterms:W3CDTF">2011-05-22T19:40:14Z</dcterms:modified>
</cp:coreProperties>
</file>